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29"/>
  </p:notesMasterIdLst>
  <p:sldIdLst>
    <p:sldId id="256" r:id="rId3"/>
    <p:sldId id="277" r:id="rId4"/>
    <p:sldId id="296" r:id="rId5"/>
    <p:sldId id="295" r:id="rId6"/>
    <p:sldId id="270" r:id="rId7"/>
    <p:sldId id="275" r:id="rId8"/>
    <p:sldId id="273" r:id="rId9"/>
    <p:sldId id="276" r:id="rId10"/>
    <p:sldId id="269" r:id="rId11"/>
    <p:sldId id="274" r:id="rId12"/>
    <p:sldId id="280" r:id="rId13"/>
    <p:sldId id="281" r:id="rId14"/>
    <p:sldId id="282" r:id="rId15"/>
    <p:sldId id="294" r:id="rId16"/>
    <p:sldId id="278" r:id="rId17"/>
    <p:sldId id="272" r:id="rId18"/>
    <p:sldId id="279" r:id="rId19"/>
    <p:sldId id="288" r:id="rId20"/>
    <p:sldId id="283" r:id="rId21"/>
    <p:sldId id="290" r:id="rId22"/>
    <p:sldId id="291" r:id="rId23"/>
    <p:sldId id="292" r:id="rId24"/>
    <p:sldId id="284" r:id="rId25"/>
    <p:sldId id="289" r:id="rId26"/>
    <p:sldId id="268" r:id="rId27"/>
    <p:sldId id="293"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063A83-4554-FB45-B134-5E2C8F4F51B8}" v="5" dt="2026-09-22T15:05:01.4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03"/>
    <p:restoredTop sz="94785"/>
  </p:normalViewPr>
  <p:slideViewPr>
    <p:cSldViewPr snapToGrid="0">
      <p:cViewPr varScale="1">
        <p:scale>
          <a:sx n="98" d="100"/>
          <a:sy n="98" d="100"/>
        </p:scale>
        <p:origin x="90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 Jenkinson" userId="91dfe2fa-0b81-41ec-b1c4-0e268edbb4ea" providerId="ADAL" clId="{C4F66030-8679-5AD8-92CD-0016FB76BBA6}"/>
    <pc:docChg chg="custSel modSld">
      <pc:chgData name="Ross Jenkinson" userId="91dfe2fa-0b81-41ec-b1c4-0e268edbb4ea" providerId="ADAL" clId="{C4F66030-8679-5AD8-92CD-0016FB76BBA6}" dt="2026-09-22T17:35:48.694" v="13" actId="1076"/>
      <pc:docMkLst>
        <pc:docMk/>
      </pc:docMkLst>
      <pc:sldChg chg="addSp modSp">
        <pc:chgData name="Ross Jenkinson" userId="91dfe2fa-0b81-41ec-b1c4-0e268edbb4ea" providerId="ADAL" clId="{C4F66030-8679-5AD8-92CD-0016FB76BBA6}" dt="2026-09-22T15:06:19.370" v="5"/>
        <pc:sldMkLst>
          <pc:docMk/>
          <pc:sldMk cId="2388054492" sldId="277"/>
        </pc:sldMkLst>
        <pc:spChg chg="add mod">
          <ac:chgData name="Ross Jenkinson" userId="91dfe2fa-0b81-41ec-b1c4-0e268edbb4ea" providerId="ADAL" clId="{C4F66030-8679-5AD8-92CD-0016FB76BBA6}" dt="2026-09-22T15:05:01.413" v="4"/>
          <ac:spMkLst>
            <pc:docMk/>
            <pc:sldMk cId="2388054492" sldId="277"/>
            <ac:spMk id="3" creationId="{47CB1550-94D0-9C70-16FA-FAE45C66CA92}"/>
          </ac:spMkLst>
        </pc:spChg>
        <pc:spChg chg="mod">
          <ac:chgData name="Ross Jenkinson" userId="91dfe2fa-0b81-41ec-b1c4-0e268edbb4ea" providerId="ADAL" clId="{C4F66030-8679-5AD8-92CD-0016FB76BBA6}" dt="2026-09-22T15:03:47.980" v="2"/>
          <ac:spMkLst>
            <pc:docMk/>
            <pc:sldMk cId="2388054492" sldId="277"/>
            <ac:spMk id="20" creationId="{EF3EEE6A-F342-AF52-98DB-AD530DA99142}"/>
          </ac:spMkLst>
        </pc:spChg>
        <pc:picChg chg="add">
          <ac:chgData name="Ross Jenkinson" userId="91dfe2fa-0b81-41ec-b1c4-0e268edbb4ea" providerId="ADAL" clId="{C4F66030-8679-5AD8-92CD-0016FB76BBA6}" dt="2026-09-22T15:06:19.370" v="5"/>
          <ac:picMkLst>
            <pc:docMk/>
            <pc:sldMk cId="2388054492" sldId="277"/>
            <ac:picMk id="4" creationId="{AF35326F-6F88-F188-4155-BF2923540118}"/>
          </ac:picMkLst>
        </pc:picChg>
      </pc:sldChg>
      <pc:sldChg chg="addSp modSp">
        <pc:chgData name="Ross Jenkinson" userId="91dfe2fa-0b81-41ec-b1c4-0e268edbb4ea" providerId="ADAL" clId="{C4F66030-8679-5AD8-92CD-0016FB76BBA6}" dt="2026-09-21T17:41:41.680" v="0"/>
        <pc:sldMkLst>
          <pc:docMk/>
          <pc:sldMk cId="3705767044" sldId="290"/>
        </pc:sldMkLst>
        <pc:spChg chg="add mod">
          <ac:chgData name="Ross Jenkinson" userId="91dfe2fa-0b81-41ec-b1c4-0e268edbb4ea" providerId="ADAL" clId="{C4F66030-8679-5AD8-92CD-0016FB76BBA6}" dt="2026-09-21T17:41:41.680" v="0"/>
          <ac:spMkLst>
            <pc:docMk/>
            <pc:sldMk cId="3705767044" sldId="290"/>
            <ac:spMk id="7" creationId="{C3F1A009-E23B-5E85-4734-E4124671AA20}"/>
          </ac:spMkLst>
        </pc:spChg>
      </pc:sldChg>
      <pc:sldChg chg="addSp delSp modSp mod">
        <pc:chgData name="Ross Jenkinson" userId="91dfe2fa-0b81-41ec-b1c4-0e268edbb4ea" providerId="ADAL" clId="{C4F66030-8679-5AD8-92CD-0016FB76BBA6}" dt="2026-09-22T17:35:48.694" v="13" actId="1076"/>
        <pc:sldMkLst>
          <pc:docMk/>
          <pc:sldMk cId="2212163903" sldId="296"/>
        </pc:sldMkLst>
        <pc:picChg chg="del">
          <ac:chgData name="Ross Jenkinson" userId="91dfe2fa-0b81-41ec-b1c4-0e268edbb4ea" providerId="ADAL" clId="{C4F66030-8679-5AD8-92CD-0016FB76BBA6}" dt="2026-09-22T17:33:52.918" v="6" actId="478"/>
          <ac:picMkLst>
            <pc:docMk/>
            <pc:sldMk cId="2212163903" sldId="296"/>
            <ac:picMk id="4" creationId="{576BA59D-5BDE-69A2-C3EF-63514C61840F}"/>
          </ac:picMkLst>
        </pc:picChg>
        <pc:picChg chg="add mod modCrop">
          <ac:chgData name="Ross Jenkinson" userId="91dfe2fa-0b81-41ec-b1c4-0e268edbb4ea" providerId="ADAL" clId="{C4F66030-8679-5AD8-92CD-0016FB76BBA6}" dt="2026-09-22T17:35:48.694" v="13" actId="1076"/>
          <ac:picMkLst>
            <pc:docMk/>
            <pc:sldMk cId="2212163903" sldId="296"/>
            <ac:picMk id="6" creationId="{5AEA6BCB-D304-6840-825B-7F082946CEE2}"/>
          </ac:picMkLst>
        </pc:picChg>
      </pc:sldChg>
    </pc:docChg>
  </pc:docChgLst>
  <pc:docChgLst>
    <pc:chgData name="Ross Jenkinson" userId="91dfe2fa-0b81-41ec-b1c4-0e268edbb4ea" providerId="ADAL" clId="{5C9014D2-37EA-5A72-81DB-72624569CFAE}"/>
    <pc:docChg chg="undo redo custSel addSld delSld modSld sldOrd">
      <pc:chgData name="Ross Jenkinson" userId="91dfe2fa-0b81-41ec-b1c4-0e268edbb4ea" providerId="ADAL" clId="{5C9014D2-37EA-5A72-81DB-72624569CFAE}" dt="2026-09-17T09:11:12.826" v="6810" actId="113"/>
      <pc:docMkLst>
        <pc:docMk/>
      </pc:docMkLst>
      <pc:sldChg chg="addSp delSp modSp mod">
        <pc:chgData name="Ross Jenkinson" userId="91dfe2fa-0b81-41ec-b1c4-0e268edbb4ea" providerId="ADAL" clId="{5C9014D2-37EA-5A72-81DB-72624569CFAE}" dt="2026-09-01T12:59:56.917" v="4032" actId="20577"/>
        <pc:sldMkLst>
          <pc:docMk/>
          <pc:sldMk cId="2065008086" sldId="256"/>
        </pc:sldMkLst>
        <pc:spChg chg="mod">
          <ac:chgData name="Ross Jenkinson" userId="91dfe2fa-0b81-41ec-b1c4-0e268edbb4ea" providerId="ADAL" clId="{5C9014D2-37EA-5A72-81DB-72624569CFAE}" dt="2026-09-01T12:06:10.486" v="3954" actId="20577"/>
          <ac:spMkLst>
            <pc:docMk/>
            <pc:sldMk cId="2065008086" sldId="256"/>
            <ac:spMk id="2" creationId="{322D0474-92FD-492C-6887-E8C9FF92D23B}"/>
          </ac:spMkLst>
        </pc:spChg>
        <pc:spChg chg="mod">
          <ac:chgData name="Ross Jenkinson" userId="91dfe2fa-0b81-41ec-b1c4-0e268edbb4ea" providerId="ADAL" clId="{5C9014D2-37EA-5A72-81DB-72624569CFAE}" dt="2026-09-01T12:59:56.917" v="4032" actId="20577"/>
          <ac:spMkLst>
            <pc:docMk/>
            <pc:sldMk cId="2065008086" sldId="256"/>
            <ac:spMk id="3" creationId="{F19E391B-ED59-83A5-F394-59537A569C37}"/>
          </ac:spMkLst>
        </pc:spChg>
        <pc:spChg chg="mod">
          <ac:chgData name="Ross Jenkinson" userId="91dfe2fa-0b81-41ec-b1c4-0e268edbb4ea" providerId="ADAL" clId="{5C9014D2-37EA-5A72-81DB-72624569CFAE}" dt="2026-09-01T12:59:54.367" v="4029" actId="20577"/>
          <ac:spMkLst>
            <pc:docMk/>
            <pc:sldMk cId="2065008086" sldId="256"/>
            <ac:spMk id="4" creationId="{10F50380-3257-59F9-BAA8-A95F771B77AE}"/>
          </ac:spMkLst>
        </pc:spChg>
        <pc:picChg chg="add mod">
          <ac:chgData name="Ross Jenkinson" userId="91dfe2fa-0b81-41ec-b1c4-0e268edbb4ea" providerId="ADAL" clId="{5C9014D2-37EA-5A72-81DB-72624569CFAE}" dt="2026-09-01T12:05:28.048" v="3926" actId="1076"/>
          <ac:picMkLst>
            <pc:docMk/>
            <pc:sldMk cId="2065008086" sldId="256"/>
            <ac:picMk id="5" creationId="{6F1D479C-BAF1-B453-BC35-5F0BF74722D0}"/>
          </ac:picMkLst>
        </pc:picChg>
        <pc:picChg chg="mod">
          <ac:chgData name="Ross Jenkinson" userId="91dfe2fa-0b81-41ec-b1c4-0e268edbb4ea" providerId="ADAL" clId="{5C9014D2-37EA-5A72-81DB-72624569CFAE}" dt="2026-09-01T12:05:37.381" v="3929" actId="1076"/>
          <ac:picMkLst>
            <pc:docMk/>
            <pc:sldMk cId="2065008086" sldId="256"/>
            <ac:picMk id="1026" creationId="{80E3FA80-A8C2-F1B0-B7AD-5F28FAFA207D}"/>
          </ac:picMkLst>
        </pc:picChg>
      </pc:sldChg>
      <pc:sldChg chg="modSp mod">
        <pc:chgData name="Ross Jenkinson" userId="91dfe2fa-0b81-41ec-b1c4-0e268edbb4ea" providerId="ADAL" clId="{5C9014D2-37EA-5A72-81DB-72624569CFAE}" dt="2026-09-15T16:47:06.623" v="4100" actId="948"/>
        <pc:sldMkLst>
          <pc:docMk/>
          <pc:sldMk cId="2160736875" sldId="268"/>
        </pc:sldMkLst>
        <pc:spChg chg="mod">
          <ac:chgData name="Ross Jenkinson" userId="91dfe2fa-0b81-41ec-b1c4-0e268edbb4ea" providerId="ADAL" clId="{5C9014D2-37EA-5A72-81DB-72624569CFAE}" dt="2026-09-15T16:47:06.623" v="4100" actId="948"/>
          <ac:spMkLst>
            <pc:docMk/>
            <pc:sldMk cId="2160736875" sldId="268"/>
            <ac:spMk id="20" creationId="{B3D32777-57D2-E2DA-8251-ED64F0DA6AF0}"/>
          </ac:spMkLst>
        </pc:spChg>
      </pc:sldChg>
      <pc:sldChg chg="modSp mod ord">
        <pc:chgData name="Ross Jenkinson" userId="91dfe2fa-0b81-41ec-b1c4-0e268edbb4ea" providerId="ADAL" clId="{5C9014D2-37EA-5A72-81DB-72624569CFAE}" dt="2026-09-15T18:43:17.978" v="4891" actId="20577"/>
        <pc:sldMkLst>
          <pc:docMk/>
          <pc:sldMk cId="4244039272" sldId="269"/>
        </pc:sldMkLst>
        <pc:spChg chg="mod">
          <ac:chgData name="Ross Jenkinson" userId="91dfe2fa-0b81-41ec-b1c4-0e268edbb4ea" providerId="ADAL" clId="{5C9014D2-37EA-5A72-81DB-72624569CFAE}" dt="2026-09-15T18:43:17.978" v="4891" actId="20577"/>
          <ac:spMkLst>
            <pc:docMk/>
            <pc:sldMk cId="4244039272" sldId="269"/>
            <ac:spMk id="20" creationId="{BB8D1F60-6A30-22D3-4684-2EA55EC57F34}"/>
          </ac:spMkLst>
        </pc:spChg>
        <pc:picChg chg="mod">
          <ac:chgData name="Ross Jenkinson" userId="91dfe2fa-0b81-41ec-b1c4-0e268edbb4ea" providerId="ADAL" clId="{5C9014D2-37EA-5A72-81DB-72624569CFAE}" dt="2026-09-15T18:30:50.824" v="4628" actId="1076"/>
          <ac:picMkLst>
            <pc:docMk/>
            <pc:sldMk cId="4244039272" sldId="269"/>
            <ac:picMk id="10" creationId="{D06D0A4C-CC0F-55A3-F16F-388FF61C9F6B}"/>
          </ac:picMkLst>
        </pc:picChg>
        <pc:picChg chg="mod">
          <ac:chgData name="Ross Jenkinson" userId="91dfe2fa-0b81-41ec-b1c4-0e268edbb4ea" providerId="ADAL" clId="{5C9014D2-37EA-5A72-81DB-72624569CFAE}" dt="2026-09-15T18:30:48.777" v="4627" actId="1076"/>
          <ac:picMkLst>
            <pc:docMk/>
            <pc:sldMk cId="4244039272" sldId="269"/>
            <ac:picMk id="13" creationId="{37C9A3AA-E58F-A16A-F16F-E9196D63E10A}"/>
          </ac:picMkLst>
        </pc:picChg>
      </pc:sldChg>
      <pc:sldChg chg="addSp delSp modSp mod ord">
        <pc:chgData name="Ross Jenkinson" userId="91dfe2fa-0b81-41ec-b1c4-0e268edbb4ea" providerId="ADAL" clId="{5C9014D2-37EA-5A72-81DB-72624569CFAE}" dt="2026-09-17T09:11:12.826" v="6810" actId="113"/>
        <pc:sldMkLst>
          <pc:docMk/>
          <pc:sldMk cId="1854439841" sldId="270"/>
        </pc:sldMkLst>
        <pc:spChg chg="mod">
          <ac:chgData name="Ross Jenkinson" userId="91dfe2fa-0b81-41ec-b1c4-0e268edbb4ea" providerId="ADAL" clId="{5C9014D2-37EA-5A72-81DB-72624569CFAE}" dt="2026-09-15T17:30:01.326" v="4232" actId="20577"/>
          <ac:spMkLst>
            <pc:docMk/>
            <pc:sldMk cId="1854439841" sldId="270"/>
            <ac:spMk id="2" creationId="{A45B9A7B-0541-25D5-C86A-3E3F89927D97}"/>
          </ac:spMkLst>
        </pc:spChg>
        <pc:spChg chg="mod">
          <ac:chgData name="Ross Jenkinson" userId="91dfe2fa-0b81-41ec-b1c4-0e268edbb4ea" providerId="ADAL" clId="{5C9014D2-37EA-5A72-81DB-72624569CFAE}" dt="2026-09-17T09:11:12.826" v="6810" actId="113"/>
          <ac:spMkLst>
            <pc:docMk/>
            <pc:sldMk cId="1854439841" sldId="270"/>
            <ac:spMk id="20" creationId="{3EAE3C9D-2FE0-2CD5-5A79-199AA4112B4E}"/>
          </ac:spMkLst>
        </pc:spChg>
      </pc:sldChg>
      <pc:sldChg chg="modSp mod">
        <pc:chgData name="Ross Jenkinson" userId="91dfe2fa-0b81-41ec-b1c4-0e268edbb4ea" providerId="ADAL" clId="{5C9014D2-37EA-5A72-81DB-72624569CFAE}" dt="2026-09-16T14:42:56.777" v="5928" actId="1036"/>
        <pc:sldMkLst>
          <pc:docMk/>
          <pc:sldMk cId="2146326515" sldId="272"/>
        </pc:sldMkLst>
        <pc:spChg chg="mod">
          <ac:chgData name="Ross Jenkinson" userId="91dfe2fa-0b81-41ec-b1c4-0e268edbb4ea" providerId="ADAL" clId="{5C9014D2-37EA-5A72-81DB-72624569CFAE}" dt="2026-09-16T14:42:56.777" v="5928" actId="1036"/>
          <ac:spMkLst>
            <pc:docMk/>
            <pc:sldMk cId="2146326515" sldId="272"/>
            <ac:spMk id="20" creationId="{1FD27F6B-7095-72E1-000B-3C16E6B39B87}"/>
          </ac:spMkLst>
        </pc:spChg>
        <pc:picChg chg="mod">
          <ac:chgData name="Ross Jenkinson" userId="91dfe2fa-0b81-41ec-b1c4-0e268edbb4ea" providerId="ADAL" clId="{5C9014D2-37EA-5A72-81DB-72624569CFAE}" dt="2026-09-16T14:42:56.777" v="5928" actId="1036"/>
          <ac:picMkLst>
            <pc:docMk/>
            <pc:sldMk cId="2146326515" sldId="272"/>
            <ac:picMk id="4" creationId="{BCE05BED-6C8E-B28D-4DEA-4C85541C533C}"/>
          </ac:picMkLst>
        </pc:picChg>
        <pc:picChg chg="mod">
          <ac:chgData name="Ross Jenkinson" userId="91dfe2fa-0b81-41ec-b1c4-0e268edbb4ea" providerId="ADAL" clId="{5C9014D2-37EA-5A72-81DB-72624569CFAE}" dt="2026-09-16T14:42:56.777" v="5928" actId="1036"/>
          <ac:picMkLst>
            <pc:docMk/>
            <pc:sldMk cId="2146326515" sldId="272"/>
            <ac:picMk id="6" creationId="{1C6FD812-B103-97E2-DF59-41BC6F729855}"/>
          </ac:picMkLst>
        </pc:picChg>
        <pc:picChg chg="mod">
          <ac:chgData name="Ross Jenkinson" userId="91dfe2fa-0b81-41ec-b1c4-0e268edbb4ea" providerId="ADAL" clId="{5C9014D2-37EA-5A72-81DB-72624569CFAE}" dt="2026-09-16T14:42:56.777" v="5928" actId="1036"/>
          <ac:picMkLst>
            <pc:docMk/>
            <pc:sldMk cId="2146326515" sldId="272"/>
            <ac:picMk id="8" creationId="{A5E782C3-0F6C-4016-5F7E-F240A50E82C5}"/>
          </ac:picMkLst>
        </pc:picChg>
        <pc:picChg chg="mod">
          <ac:chgData name="Ross Jenkinson" userId="91dfe2fa-0b81-41ec-b1c4-0e268edbb4ea" providerId="ADAL" clId="{5C9014D2-37EA-5A72-81DB-72624569CFAE}" dt="2026-09-16T14:42:56.777" v="5928" actId="1036"/>
          <ac:picMkLst>
            <pc:docMk/>
            <pc:sldMk cId="2146326515" sldId="272"/>
            <ac:picMk id="11" creationId="{D474F46C-CAD5-777F-69F5-F6B2F2DDADA7}"/>
          </ac:picMkLst>
        </pc:picChg>
      </pc:sldChg>
      <pc:sldChg chg="addSp delSp modSp mod">
        <pc:chgData name="Ross Jenkinson" userId="91dfe2fa-0b81-41ec-b1c4-0e268edbb4ea" providerId="ADAL" clId="{5C9014D2-37EA-5A72-81DB-72624569CFAE}" dt="2026-09-15T18:58:56.359" v="5452" actId="113"/>
        <pc:sldMkLst>
          <pc:docMk/>
          <pc:sldMk cId="1612963196" sldId="273"/>
        </pc:sldMkLst>
        <pc:spChg chg="add mod">
          <ac:chgData name="Ross Jenkinson" userId="91dfe2fa-0b81-41ec-b1c4-0e268edbb4ea" providerId="ADAL" clId="{5C9014D2-37EA-5A72-81DB-72624569CFAE}" dt="2026-09-15T17:56:21.536" v="4473"/>
          <ac:spMkLst>
            <pc:docMk/>
            <pc:sldMk cId="1612963196" sldId="273"/>
            <ac:spMk id="3" creationId="{D62A5730-F5B5-870A-AAE5-DFBADF8B8F2F}"/>
          </ac:spMkLst>
        </pc:spChg>
        <pc:spChg chg="mod">
          <ac:chgData name="Ross Jenkinson" userId="91dfe2fa-0b81-41ec-b1c4-0e268edbb4ea" providerId="ADAL" clId="{5C9014D2-37EA-5A72-81DB-72624569CFAE}" dt="2026-09-15T18:58:56.359" v="5452" actId="113"/>
          <ac:spMkLst>
            <pc:docMk/>
            <pc:sldMk cId="1612963196" sldId="273"/>
            <ac:spMk id="20" creationId="{2F3F33A1-8CD7-CF44-4804-00712035521F}"/>
          </ac:spMkLst>
        </pc:spChg>
      </pc:sldChg>
      <pc:sldChg chg="addSp delSp modSp add mod ord">
        <pc:chgData name="Ross Jenkinson" userId="91dfe2fa-0b81-41ec-b1c4-0e268edbb4ea" providerId="ADAL" clId="{5C9014D2-37EA-5A72-81DB-72624569CFAE}" dt="2026-09-16T15:05:58.471" v="6143" actId="478"/>
        <pc:sldMkLst>
          <pc:docMk/>
          <pc:sldMk cId="1797003570" sldId="274"/>
        </pc:sldMkLst>
        <pc:spChg chg="add mod">
          <ac:chgData name="Ross Jenkinson" userId="91dfe2fa-0b81-41ec-b1c4-0e268edbb4ea" providerId="ADAL" clId="{5C9014D2-37EA-5A72-81DB-72624569CFAE}" dt="2026-09-15T17:29:03.842" v="4185" actId="1037"/>
          <ac:spMkLst>
            <pc:docMk/>
            <pc:sldMk cId="1797003570" sldId="274"/>
            <ac:spMk id="3" creationId="{6F01476D-5A91-5EAA-0528-A3CEA809C6EC}"/>
          </ac:spMkLst>
        </pc:spChg>
        <pc:picChg chg="add mod modCrop">
          <ac:chgData name="Ross Jenkinson" userId="91dfe2fa-0b81-41ec-b1c4-0e268edbb4ea" providerId="ADAL" clId="{5C9014D2-37EA-5A72-81DB-72624569CFAE}" dt="2026-09-16T15:05:07.388" v="6123" actId="1076"/>
          <ac:picMkLst>
            <pc:docMk/>
            <pc:sldMk cId="1797003570" sldId="274"/>
            <ac:picMk id="7" creationId="{A300F8DE-F0AF-510F-742E-70164E0EACD0}"/>
          </ac:picMkLst>
        </pc:picChg>
      </pc:sldChg>
      <pc:sldChg chg="modSp add mod">
        <pc:chgData name="Ross Jenkinson" userId="91dfe2fa-0b81-41ec-b1c4-0e268edbb4ea" providerId="ADAL" clId="{5C9014D2-37EA-5A72-81DB-72624569CFAE}" dt="2026-09-15T17:56:16.422" v="4471" actId="1076"/>
        <pc:sldMkLst>
          <pc:docMk/>
          <pc:sldMk cId="1097841252" sldId="275"/>
        </pc:sldMkLst>
        <pc:spChg chg="mod">
          <ac:chgData name="Ross Jenkinson" userId="91dfe2fa-0b81-41ec-b1c4-0e268edbb4ea" providerId="ADAL" clId="{5C9014D2-37EA-5A72-81DB-72624569CFAE}" dt="2026-09-15T17:56:16.422" v="4471" actId="1076"/>
          <ac:spMkLst>
            <pc:docMk/>
            <pc:sldMk cId="1097841252" sldId="275"/>
            <ac:spMk id="2" creationId="{15CE90A0-86D0-270A-9540-DDE78AC19CAE}"/>
          </ac:spMkLst>
        </pc:spChg>
      </pc:sldChg>
      <pc:sldChg chg="addSp modSp add mod">
        <pc:chgData name="Ross Jenkinson" userId="91dfe2fa-0b81-41ec-b1c4-0e268edbb4ea" providerId="ADAL" clId="{5C9014D2-37EA-5A72-81DB-72624569CFAE}" dt="2026-09-15T18:41:43.593" v="4825" actId="20577"/>
        <pc:sldMkLst>
          <pc:docMk/>
          <pc:sldMk cId="3687070311" sldId="276"/>
        </pc:sldMkLst>
        <pc:spChg chg="add mod">
          <ac:chgData name="Ross Jenkinson" userId="91dfe2fa-0b81-41ec-b1c4-0e268edbb4ea" providerId="ADAL" clId="{5C9014D2-37EA-5A72-81DB-72624569CFAE}" dt="2026-09-15T18:06:49.202" v="4614" actId="20577"/>
          <ac:spMkLst>
            <pc:docMk/>
            <pc:sldMk cId="3687070311" sldId="276"/>
            <ac:spMk id="2" creationId="{2F7903BF-BA19-5EE9-4A8B-90054164CEB9}"/>
          </ac:spMkLst>
        </pc:spChg>
        <pc:spChg chg="add mod">
          <ac:chgData name="Ross Jenkinson" userId="91dfe2fa-0b81-41ec-b1c4-0e268edbb4ea" providerId="ADAL" clId="{5C9014D2-37EA-5A72-81DB-72624569CFAE}" dt="2026-09-15T18:41:43.593" v="4825" actId="20577"/>
          <ac:spMkLst>
            <pc:docMk/>
            <pc:sldMk cId="3687070311" sldId="276"/>
            <ac:spMk id="4" creationId="{452D7458-4C32-4596-BFDE-250F41DAF88E}"/>
          </ac:spMkLst>
        </pc:spChg>
        <pc:spChg chg="mod">
          <ac:chgData name="Ross Jenkinson" userId="91dfe2fa-0b81-41ec-b1c4-0e268edbb4ea" providerId="ADAL" clId="{5C9014D2-37EA-5A72-81DB-72624569CFAE}" dt="2026-09-15T18:06:29.874" v="4608" actId="1076"/>
          <ac:spMkLst>
            <pc:docMk/>
            <pc:sldMk cId="3687070311" sldId="276"/>
            <ac:spMk id="20" creationId="{6C3AF2F3-C5F7-F889-6603-6D3D59A466E5}"/>
          </ac:spMkLst>
        </pc:spChg>
        <pc:picChg chg="add mod">
          <ac:chgData name="Ross Jenkinson" userId="91dfe2fa-0b81-41ec-b1c4-0e268edbb4ea" providerId="ADAL" clId="{5C9014D2-37EA-5A72-81DB-72624569CFAE}" dt="2026-09-15T18:06:57.721" v="4616" actId="1076"/>
          <ac:picMkLst>
            <pc:docMk/>
            <pc:sldMk cId="3687070311" sldId="276"/>
            <ac:picMk id="7" creationId="{DDF35D8E-287D-8238-0540-970A1AD41328}"/>
          </ac:picMkLst>
        </pc:picChg>
        <pc:picChg chg="add mod">
          <ac:chgData name="Ross Jenkinson" userId="91dfe2fa-0b81-41ec-b1c4-0e268edbb4ea" providerId="ADAL" clId="{5C9014D2-37EA-5A72-81DB-72624569CFAE}" dt="2026-09-15T18:06:53.172" v="4615" actId="1076"/>
          <ac:picMkLst>
            <pc:docMk/>
            <pc:sldMk cId="3687070311" sldId="276"/>
            <ac:picMk id="9" creationId="{5C4999AB-4FDD-170E-CEDE-E3CDAD88009F}"/>
          </ac:picMkLst>
        </pc:picChg>
        <pc:cxnChg chg="add mod">
          <ac:chgData name="Ross Jenkinson" userId="91dfe2fa-0b81-41ec-b1c4-0e268edbb4ea" providerId="ADAL" clId="{5C9014D2-37EA-5A72-81DB-72624569CFAE}" dt="2026-09-15T18:07:01.974" v="4617" actId="14100"/>
          <ac:cxnSpMkLst>
            <pc:docMk/>
            <pc:sldMk cId="3687070311" sldId="276"/>
            <ac:cxnSpMk id="5" creationId="{30B430B3-0848-BCDA-472C-0BC64DB62DF2}"/>
          </ac:cxnSpMkLst>
        </pc:cxnChg>
      </pc:sldChg>
      <pc:sldChg chg="modSp add mod">
        <pc:chgData name="Ross Jenkinson" userId="91dfe2fa-0b81-41ec-b1c4-0e268edbb4ea" providerId="ADAL" clId="{5C9014D2-37EA-5A72-81DB-72624569CFAE}" dt="2026-09-17T09:10:26.084" v="6807" actId="14100"/>
        <pc:sldMkLst>
          <pc:docMk/>
          <pc:sldMk cId="2388054492" sldId="277"/>
        </pc:sldMkLst>
        <pc:spChg chg="mod">
          <ac:chgData name="Ross Jenkinson" userId="91dfe2fa-0b81-41ec-b1c4-0e268edbb4ea" providerId="ADAL" clId="{5C9014D2-37EA-5A72-81DB-72624569CFAE}" dt="2026-09-15T18:45:05.223" v="4935" actId="27636"/>
          <ac:spMkLst>
            <pc:docMk/>
            <pc:sldMk cId="2388054492" sldId="277"/>
            <ac:spMk id="2" creationId="{E7AE232B-F4DE-B9BC-4EA4-3E1AF197E415}"/>
          </ac:spMkLst>
        </pc:spChg>
        <pc:spChg chg="mod">
          <ac:chgData name="Ross Jenkinson" userId="91dfe2fa-0b81-41ec-b1c4-0e268edbb4ea" providerId="ADAL" clId="{5C9014D2-37EA-5A72-81DB-72624569CFAE}" dt="2026-09-17T09:10:26.084" v="6807" actId="14100"/>
          <ac:spMkLst>
            <pc:docMk/>
            <pc:sldMk cId="2388054492" sldId="277"/>
            <ac:spMk id="20" creationId="{EF3EEE6A-F342-AF52-98DB-AD530DA99142}"/>
          </ac:spMkLst>
        </pc:spChg>
      </pc:sldChg>
      <pc:sldChg chg="addSp delSp modSp add mod">
        <pc:chgData name="Ross Jenkinson" userId="91dfe2fa-0b81-41ec-b1c4-0e268edbb4ea" providerId="ADAL" clId="{5C9014D2-37EA-5A72-81DB-72624569CFAE}" dt="2026-09-15T19:06:07.932" v="5721" actId="20577"/>
        <pc:sldMkLst>
          <pc:docMk/>
          <pc:sldMk cId="3547684519" sldId="278"/>
        </pc:sldMkLst>
        <pc:spChg chg="mod">
          <ac:chgData name="Ross Jenkinson" userId="91dfe2fa-0b81-41ec-b1c4-0e268edbb4ea" providerId="ADAL" clId="{5C9014D2-37EA-5A72-81DB-72624569CFAE}" dt="2026-09-15T19:00:14.383" v="5473" actId="20577"/>
          <ac:spMkLst>
            <pc:docMk/>
            <pc:sldMk cId="3547684519" sldId="278"/>
            <ac:spMk id="2" creationId="{455D3781-CD72-3AD6-B9BF-709C2F019DA1}"/>
          </ac:spMkLst>
        </pc:spChg>
        <pc:spChg chg="add mod">
          <ac:chgData name="Ross Jenkinson" userId="91dfe2fa-0b81-41ec-b1c4-0e268edbb4ea" providerId="ADAL" clId="{5C9014D2-37EA-5A72-81DB-72624569CFAE}" dt="2026-09-15T19:06:07.932" v="5721" actId="20577"/>
          <ac:spMkLst>
            <pc:docMk/>
            <pc:sldMk cId="3547684519" sldId="278"/>
            <ac:spMk id="6" creationId="{4A3A0552-E128-14DE-86CB-5786B1A7DDE1}"/>
          </ac:spMkLst>
        </pc:spChg>
      </pc:sldChg>
      <pc:sldChg chg="addSp delSp modSp add mod">
        <pc:chgData name="Ross Jenkinson" userId="91dfe2fa-0b81-41ec-b1c4-0e268edbb4ea" providerId="ADAL" clId="{5C9014D2-37EA-5A72-81DB-72624569CFAE}" dt="2026-09-16T15:04:39.422" v="6118" actId="1076"/>
        <pc:sldMkLst>
          <pc:docMk/>
          <pc:sldMk cId="3536601792" sldId="279"/>
        </pc:sldMkLst>
        <pc:spChg chg="mod">
          <ac:chgData name="Ross Jenkinson" userId="91dfe2fa-0b81-41ec-b1c4-0e268edbb4ea" providerId="ADAL" clId="{5C9014D2-37EA-5A72-81DB-72624569CFAE}" dt="2026-09-16T15:04:30.817" v="6114" actId="20577"/>
          <ac:spMkLst>
            <pc:docMk/>
            <pc:sldMk cId="3536601792" sldId="279"/>
            <ac:spMk id="20" creationId="{6419C2AD-2E70-9356-23C8-23E9B9BB2FC5}"/>
          </ac:spMkLst>
        </pc:spChg>
        <pc:picChg chg="add mod modCrop">
          <ac:chgData name="Ross Jenkinson" userId="91dfe2fa-0b81-41ec-b1c4-0e268edbb4ea" providerId="ADAL" clId="{5C9014D2-37EA-5A72-81DB-72624569CFAE}" dt="2026-09-16T15:04:39.422" v="6118" actId="1076"/>
          <ac:picMkLst>
            <pc:docMk/>
            <pc:sldMk cId="3536601792" sldId="279"/>
            <ac:picMk id="3" creationId="{9623A320-C2E8-1A8D-DF98-660A9F35D107}"/>
          </ac:picMkLst>
        </pc:picChg>
      </pc:sldChg>
      <pc:sldChg chg="delSp add mod">
        <pc:chgData name="Ross Jenkinson" userId="91dfe2fa-0b81-41ec-b1c4-0e268edbb4ea" providerId="ADAL" clId="{5C9014D2-37EA-5A72-81DB-72624569CFAE}" dt="2026-09-16T15:06:05.314" v="6147" actId="478"/>
        <pc:sldMkLst>
          <pc:docMk/>
          <pc:sldMk cId="757307777" sldId="280"/>
        </pc:sldMkLst>
      </pc:sldChg>
      <pc:sldChg chg="delSp add mod">
        <pc:chgData name="Ross Jenkinson" userId="91dfe2fa-0b81-41ec-b1c4-0e268edbb4ea" providerId="ADAL" clId="{5C9014D2-37EA-5A72-81DB-72624569CFAE}" dt="2026-09-16T15:06:09.217" v="6149" actId="478"/>
        <pc:sldMkLst>
          <pc:docMk/>
          <pc:sldMk cId="2066742293" sldId="281"/>
        </pc:sldMkLst>
      </pc:sldChg>
      <pc:sldChg chg="add">
        <pc:chgData name="Ross Jenkinson" userId="91dfe2fa-0b81-41ec-b1c4-0e268edbb4ea" providerId="ADAL" clId="{5C9014D2-37EA-5A72-81DB-72624569CFAE}" dt="2026-09-16T15:05:49.943" v="6136"/>
        <pc:sldMkLst>
          <pc:docMk/>
          <pc:sldMk cId="1437693096" sldId="282"/>
        </pc:sldMkLst>
      </pc:sldChg>
      <pc:sldChg chg="addSp delSp modSp add mod">
        <pc:chgData name="Ross Jenkinson" userId="91dfe2fa-0b81-41ec-b1c4-0e268edbb4ea" providerId="ADAL" clId="{5C9014D2-37EA-5A72-81DB-72624569CFAE}" dt="2026-09-16T15:23:28.252" v="6216" actId="1037"/>
        <pc:sldMkLst>
          <pc:docMk/>
          <pc:sldMk cId="3609882005" sldId="283"/>
        </pc:sldMkLst>
        <pc:spChg chg="mod">
          <ac:chgData name="Ross Jenkinson" userId="91dfe2fa-0b81-41ec-b1c4-0e268edbb4ea" providerId="ADAL" clId="{5C9014D2-37EA-5A72-81DB-72624569CFAE}" dt="2026-09-16T15:09:08.585" v="6177" actId="20577"/>
          <ac:spMkLst>
            <pc:docMk/>
            <pc:sldMk cId="3609882005" sldId="283"/>
            <ac:spMk id="2" creationId="{C743B386-E382-BC77-3FCE-72FCFD254736}"/>
          </ac:spMkLst>
        </pc:spChg>
        <pc:picChg chg="add mod">
          <ac:chgData name="Ross Jenkinson" userId="91dfe2fa-0b81-41ec-b1c4-0e268edbb4ea" providerId="ADAL" clId="{5C9014D2-37EA-5A72-81DB-72624569CFAE}" dt="2026-09-16T15:23:28.252" v="6216" actId="1037"/>
          <ac:picMkLst>
            <pc:docMk/>
            <pc:sldMk cId="3609882005" sldId="283"/>
            <ac:picMk id="7" creationId="{C2F5FA31-FD3A-2E2D-CD1D-C01E1598CF82}"/>
          </ac:picMkLst>
        </pc:picChg>
        <pc:picChg chg="add mod">
          <ac:chgData name="Ross Jenkinson" userId="91dfe2fa-0b81-41ec-b1c4-0e268edbb4ea" providerId="ADAL" clId="{5C9014D2-37EA-5A72-81DB-72624569CFAE}" dt="2026-09-16T15:23:17.741" v="6207" actId="1076"/>
          <ac:picMkLst>
            <pc:docMk/>
            <pc:sldMk cId="3609882005" sldId="283"/>
            <ac:picMk id="9" creationId="{93C47E26-4092-70A5-0A31-F7018D4224E8}"/>
          </ac:picMkLst>
        </pc:picChg>
        <pc:picChg chg="add mod">
          <ac:chgData name="Ross Jenkinson" userId="91dfe2fa-0b81-41ec-b1c4-0e268edbb4ea" providerId="ADAL" clId="{5C9014D2-37EA-5A72-81DB-72624569CFAE}" dt="2026-09-16T15:21:02.648" v="6187" actId="1076"/>
          <ac:picMkLst>
            <pc:docMk/>
            <pc:sldMk cId="3609882005" sldId="283"/>
            <ac:picMk id="11" creationId="{65450267-8DFE-C31C-4594-5511C4B8A422}"/>
          </ac:picMkLst>
        </pc:picChg>
        <pc:picChg chg="add mod">
          <ac:chgData name="Ross Jenkinson" userId="91dfe2fa-0b81-41ec-b1c4-0e268edbb4ea" providerId="ADAL" clId="{5C9014D2-37EA-5A72-81DB-72624569CFAE}" dt="2026-09-16T15:23:21.573" v="6208" actId="1076"/>
          <ac:picMkLst>
            <pc:docMk/>
            <pc:sldMk cId="3609882005" sldId="283"/>
            <ac:picMk id="13" creationId="{C7D74CFE-96FF-ED22-342B-55C562818CB4}"/>
          </ac:picMkLst>
        </pc:picChg>
      </pc:sldChg>
      <pc:sldChg chg="addSp delSp modSp add mod">
        <pc:chgData name="Ross Jenkinson" userId="91dfe2fa-0b81-41ec-b1c4-0e268edbb4ea" providerId="ADAL" clId="{5C9014D2-37EA-5A72-81DB-72624569CFAE}" dt="2026-09-16T15:31:11.140" v="6226" actId="1076"/>
        <pc:sldMkLst>
          <pc:docMk/>
          <pc:sldMk cId="62514108" sldId="284"/>
        </pc:sldMkLst>
        <pc:picChg chg="add mod">
          <ac:chgData name="Ross Jenkinson" userId="91dfe2fa-0b81-41ec-b1c4-0e268edbb4ea" providerId="ADAL" clId="{5C9014D2-37EA-5A72-81DB-72624569CFAE}" dt="2026-09-16T15:31:11.140" v="6226" actId="1076"/>
          <ac:picMkLst>
            <pc:docMk/>
            <pc:sldMk cId="62514108" sldId="284"/>
            <ac:picMk id="3" creationId="{C04CB779-8DE4-E21E-1EC0-3FFCC47020B0}"/>
          </ac:picMkLst>
        </pc:picChg>
      </pc:sldChg>
      <pc:sldChg chg="addSp delSp modSp add del mod setBg">
        <pc:chgData name="Ross Jenkinson" userId="91dfe2fa-0b81-41ec-b1c4-0e268edbb4ea" providerId="ADAL" clId="{5C9014D2-37EA-5A72-81DB-72624569CFAE}" dt="2026-09-17T08:53:22.189" v="6801" actId="20577"/>
        <pc:sldMkLst>
          <pc:docMk/>
          <pc:sldMk cId="4136460205" sldId="288"/>
        </pc:sldMkLst>
        <pc:spChg chg="mod">
          <ac:chgData name="Ross Jenkinson" userId="91dfe2fa-0b81-41ec-b1c4-0e268edbb4ea" providerId="ADAL" clId="{5C9014D2-37EA-5A72-81DB-72624569CFAE}" dt="2026-09-17T08:51:18.895" v="6791" actId="1035"/>
          <ac:spMkLst>
            <pc:docMk/>
            <pc:sldMk cId="4136460205" sldId="288"/>
            <ac:spMk id="8" creationId="{3C5651BD-F8CF-EE6F-7F12-C2178CE351BB}"/>
          </ac:spMkLst>
        </pc:spChg>
        <pc:spChg chg="mod">
          <ac:chgData name="Ross Jenkinson" userId="91dfe2fa-0b81-41ec-b1c4-0e268edbb4ea" providerId="ADAL" clId="{5C9014D2-37EA-5A72-81DB-72624569CFAE}" dt="2026-09-17T08:51:28.574" v="6799" actId="20577"/>
          <ac:spMkLst>
            <pc:docMk/>
            <pc:sldMk cId="4136460205" sldId="288"/>
            <ac:spMk id="11" creationId="{90B43C64-40ED-F5DB-1B5C-D6DD9F3E9E96}"/>
          </ac:spMkLst>
        </pc:spChg>
        <pc:spChg chg="mod">
          <ac:chgData name="Ross Jenkinson" userId="91dfe2fa-0b81-41ec-b1c4-0e268edbb4ea" providerId="ADAL" clId="{5C9014D2-37EA-5A72-81DB-72624569CFAE}" dt="2026-09-17T08:51:18.895" v="6791" actId="1035"/>
          <ac:spMkLst>
            <pc:docMk/>
            <pc:sldMk cId="4136460205" sldId="288"/>
            <ac:spMk id="12" creationId="{6BCFFA1D-2A6B-698C-F326-BDEDDFB37169}"/>
          </ac:spMkLst>
        </pc:spChg>
        <pc:spChg chg="mod">
          <ac:chgData name="Ross Jenkinson" userId="91dfe2fa-0b81-41ec-b1c4-0e268edbb4ea" providerId="ADAL" clId="{5C9014D2-37EA-5A72-81DB-72624569CFAE}" dt="2026-09-17T08:51:18.895" v="6791" actId="1035"/>
          <ac:spMkLst>
            <pc:docMk/>
            <pc:sldMk cId="4136460205" sldId="288"/>
            <ac:spMk id="13" creationId="{3BECF087-88B9-4770-73F7-2C395C825A4F}"/>
          </ac:spMkLst>
        </pc:spChg>
        <pc:spChg chg="mod">
          <ac:chgData name="Ross Jenkinson" userId="91dfe2fa-0b81-41ec-b1c4-0e268edbb4ea" providerId="ADAL" clId="{5C9014D2-37EA-5A72-81DB-72624569CFAE}" dt="2026-09-17T08:53:22.189" v="6801" actId="20577"/>
          <ac:spMkLst>
            <pc:docMk/>
            <pc:sldMk cId="4136460205" sldId="288"/>
            <ac:spMk id="14" creationId="{53E8AEB1-B003-84A6-BAAC-9D47290A29D4}"/>
          </ac:spMkLst>
        </pc:spChg>
        <pc:spChg chg="mod">
          <ac:chgData name="Ross Jenkinson" userId="91dfe2fa-0b81-41ec-b1c4-0e268edbb4ea" providerId="ADAL" clId="{5C9014D2-37EA-5A72-81DB-72624569CFAE}" dt="2026-09-17T08:51:18.895" v="6791" actId="1035"/>
          <ac:spMkLst>
            <pc:docMk/>
            <pc:sldMk cId="4136460205" sldId="288"/>
            <ac:spMk id="15" creationId="{7E1E4188-82AC-C4B1-DF78-2E927FAB6427}"/>
          </ac:spMkLst>
        </pc:spChg>
        <pc:spChg chg="mod">
          <ac:chgData name="Ross Jenkinson" userId="91dfe2fa-0b81-41ec-b1c4-0e268edbb4ea" providerId="ADAL" clId="{5C9014D2-37EA-5A72-81DB-72624569CFAE}" dt="2026-09-17T08:50:36.214" v="6751" actId="207"/>
          <ac:spMkLst>
            <pc:docMk/>
            <pc:sldMk cId="4136460205" sldId="288"/>
            <ac:spMk id="17" creationId="{CEC4B87C-D889-D1EB-AE14-C5162F821816}"/>
          </ac:spMkLst>
        </pc:spChg>
        <pc:spChg chg="mod">
          <ac:chgData name="Ross Jenkinson" userId="91dfe2fa-0b81-41ec-b1c4-0e268edbb4ea" providerId="ADAL" clId="{5C9014D2-37EA-5A72-81DB-72624569CFAE}" dt="2026-09-17T08:51:18.895" v="6791" actId="1035"/>
          <ac:spMkLst>
            <pc:docMk/>
            <pc:sldMk cId="4136460205" sldId="288"/>
            <ac:spMk id="18" creationId="{F590E7BD-9932-6EBD-00FF-3EF17082D017}"/>
          </ac:spMkLst>
        </pc:spChg>
        <pc:spChg chg="mod">
          <ac:chgData name="Ross Jenkinson" userId="91dfe2fa-0b81-41ec-b1c4-0e268edbb4ea" providerId="ADAL" clId="{5C9014D2-37EA-5A72-81DB-72624569CFAE}" dt="2026-09-17T08:51:18.895" v="6791" actId="1035"/>
          <ac:spMkLst>
            <pc:docMk/>
            <pc:sldMk cId="4136460205" sldId="288"/>
            <ac:spMk id="20" creationId="{84034D9C-B7CB-297B-7702-6E51D785691E}"/>
          </ac:spMkLst>
        </pc:spChg>
        <pc:spChg chg="mod">
          <ac:chgData name="Ross Jenkinson" userId="91dfe2fa-0b81-41ec-b1c4-0e268edbb4ea" providerId="ADAL" clId="{5C9014D2-37EA-5A72-81DB-72624569CFAE}" dt="2026-09-17T08:51:18.895" v="6791" actId="1035"/>
          <ac:spMkLst>
            <pc:docMk/>
            <pc:sldMk cId="4136460205" sldId="288"/>
            <ac:spMk id="21" creationId="{87F41863-28E5-7287-298C-DD1E6698DA37}"/>
          </ac:spMkLst>
        </pc:spChg>
        <pc:spChg chg="mod">
          <ac:chgData name="Ross Jenkinson" userId="91dfe2fa-0b81-41ec-b1c4-0e268edbb4ea" providerId="ADAL" clId="{5C9014D2-37EA-5A72-81DB-72624569CFAE}" dt="2026-09-17T08:51:18.895" v="6791" actId="1035"/>
          <ac:spMkLst>
            <pc:docMk/>
            <pc:sldMk cId="4136460205" sldId="288"/>
            <ac:spMk id="22" creationId="{9FF5A9AC-9EF5-4EC5-BF51-055CDDC7B3A8}"/>
          </ac:spMkLst>
        </pc:spChg>
        <pc:spChg chg="mod">
          <ac:chgData name="Ross Jenkinson" userId="91dfe2fa-0b81-41ec-b1c4-0e268edbb4ea" providerId="ADAL" clId="{5C9014D2-37EA-5A72-81DB-72624569CFAE}" dt="2026-09-17T08:51:18.895" v="6791" actId="1035"/>
          <ac:spMkLst>
            <pc:docMk/>
            <pc:sldMk cId="4136460205" sldId="288"/>
            <ac:spMk id="23" creationId="{305ED309-C78B-C269-DB3A-0900998A8919}"/>
          </ac:spMkLst>
        </pc:spChg>
        <pc:spChg chg="add mod">
          <ac:chgData name="Ross Jenkinson" userId="91dfe2fa-0b81-41ec-b1c4-0e268edbb4ea" providerId="ADAL" clId="{5C9014D2-37EA-5A72-81DB-72624569CFAE}" dt="2026-09-17T08:50:58.118" v="6776" actId="20577"/>
          <ac:spMkLst>
            <pc:docMk/>
            <pc:sldMk cId="4136460205" sldId="288"/>
            <ac:spMk id="25" creationId="{A31C5684-85F0-D55D-203B-90E14620BD96}"/>
          </ac:spMkLst>
        </pc:spChg>
        <pc:spChg chg="mod">
          <ac:chgData name="Ross Jenkinson" userId="91dfe2fa-0b81-41ec-b1c4-0e268edbb4ea" providerId="ADAL" clId="{5C9014D2-37EA-5A72-81DB-72624569CFAE}" dt="2026-09-17T08:49:30.860" v="6741" actId="1036"/>
          <ac:spMkLst>
            <pc:docMk/>
            <pc:sldMk cId="4136460205" sldId="288"/>
            <ac:spMk id="38" creationId="{6DF7FB7C-5412-4636-5CB5-3BF820EC98CF}"/>
          </ac:spMkLst>
        </pc:spChg>
        <pc:spChg chg="mod">
          <ac:chgData name="Ross Jenkinson" userId="91dfe2fa-0b81-41ec-b1c4-0e268edbb4ea" providerId="ADAL" clId="{5C9014D2-37EA-5A72-81DB-72624569CFAE}" dt="2026-09-17T08:49:30.860" v="6741" actId="1036"/>
          <ac:spMkLst>
            <pc:docMk/>
            <pc:sldMk cId="4136460205" sldId="288"/>
            <ac:spMk id="79" creationId="{D2102390-9A32-8AF1-FB6B-2C560800C2EA}"/>
          </ac:spMkLst>
        </pc:spChg>
        <pc:spChg chg="mod">
          <ac:chgData name="Ross Jenkinson" userId="91dfe2fa-0b81-41ec-b1c4-0e268edbb4ea" providerId="ADAL" clId="{5C9014D2-37EA-5A72-81DB-72624569CFAE}" dt="2026-09-17T08:49:30.860" v="6741" actId="1036"/>
          <ac:spMkLst>
            <pc:docMk/>
            <pc:sldMk cId="4136460205" sldId="288"/>
            <ac:spMk id="177" creationId="{54C30EE3-99D9-B4B7-6ED5-DA45C6EED78C}"/>
          </ac:spMkLst>
        </pc:spChg>
        <pc:grpChg chg="add mod">
          <ac:chgData name="Ross Jenkinson" userId="91dfe2fa-0b81-41ec-b1c4-0e268edbb4ea" providerId="ADAL" clId="{5C9014D2-37EA-5A72-81DB-72624569CFAE}" dt="2026-09-17T08:49:41.361" v="6743" actId="1076"/>
          <ac:grpSpMkLst>
            <pc:docMk/>
            <pc:sldMk cId="4136460205" sldId="288"/>
            <ac:grpSpMk id="37" creationId="{8657B590-44B5-51FF-4511-5103BFEB1040}"/>
          </ac:grpSpMkLst>
        </pc:grpChg>
        <pc:inkChg chg="mod">
          <ac:chgData name="Ross Jenkinson" userId="91dfe2fa-0b81-41ec-b1c4-0e268edbb4ea" providerId="ADAL" clId="{5C9014D2-37EA-5A72-81DB-72624569CFAE}" dt="2026-09-17T08:49:30.860" v="6741" actId="1036"/>
          <ac:inkMkLst>
            <pc:docMk/>
            <pc:sldMk cId="4136460205" sldId="288"/>
            <ac:inkMk id="27" creationId="{3507B3AC-9F40-8257-4B77-901265F92624}"/>
          </ac:inkMkLst>
        </pc:inkChg>
        <pc:inkChg chg="mod">
          <ac:chgData name="Ross Jenkinson" userId="91dfe2fa-0b81-41ec-b1c4-0e268edbb4ea" providerId="ADAL" clId="{5C9014D2-37EA-5A72-81DB-72624569CFAE}" dt="2026-09-17T08:49:30.860" v="6741" actId="1036"/>
          <ac:inkMkLst>
            <pc:docMk/>
            <pc:sldMk cId="4136460205" sldId="288"/>
            <ac:inkMk id="28" creationId="{A8030ACF-DF5F-6FB1-F81B-E13D638B6DC3}"/>
          </ac:inkMkLst>
        </pc:inkChg>
        <pc:inkChg chg="mod">
          <ac:chgData name="Ross Jenkinson" userId="91dfe2fa-0b81-41ec-b1c4-0e268edbb4ea" providerId="ADAL" clId="{5C9014D2-37EA-5A72-81DB-72624569CFAE}" dt="2026-09-17T08:49:30.860" v="6741" actId="1036"/>
          <ac:inkMkLst>
            <pc:docMk/>
            <pc:sldMk cId="4136460205" sldId="288"/>
            <ac:inkMk id="32" creationId="{C58F9237-3E97-DFEC-A84D-72FB0B748BBA}"/>
          </ac:inkMkLst>
        </pc:inkChg>
        <pc:inkChg chg="mod">
          <ac:chgData name="Ross Jenkinson" userId="91dfe2fa-0b81-41ec-b1c4-0e268edbb4ea" providerId="ADAL" clId="{5C9014D2-37EA-5A72-81DB-72624569CFAE}" dt="2026-09-17T08:49:30.860" v="6741" actId="1036"/>
          <ac:inkMkLst>
            <pc:docMk/>
            <pc:sldMk cId="4136460205" sldId="288"/>
            <ac:inkMk id="41" creationId="{BA42D248-5DE0-6DCC-240A-8AFC9C40EAA9}"/>
          </ac:inkMkLst>
        </pc:inkChg>
        <pc:inkChg chg="mod">
          <ac:chgData name="Ross Jenkinson" userId="91dfe2fa-0b81-41ec-b1c4-0e268edbb4ea" providerId="ADAL" clId="{5C9014D2-37EA-5A72-81DB-72624569CFAE}" dt="2026-09-17T08:49:23.438" v="6726" actId="1076"/>
          <ac:inkMkLst>
            <pc:docMk/>
            <pc:sldMk cId="4136460205" sldId="288"/>
            <ac:inkMk id="55" creationId="{852745A3-E277-661F-3867-E39DA9B7C513}"/>
          </ac:inkMkLst>
        </pc:inkChg>
        <pc:inkChg chg="mod">
          <ac:chgData name="Ross Jenkinson" userId="91dfe2fa-0b81-41ec-b1c4-0e268edbb4ea" providerId="ADAL" clId="{5C9014D2-37EA-5A72-81DB-72624569CFAE}" dt="2026-09-17T08:49:30.860" v="6741" actId="1036"/>
          <ac:inkMkLst>
            <pc:docMk/>
            <pc:sldMk cId="4136460205" sldId="288"/>
            <ac:inkMk id="76" creationId="{9993F373-994D-D8FB-C95B-4BB1E62FF980}"/>
          </ac:inkMkLst>
        </pc:inkChg>
        <pc:inkChg chg="mod">
          <ac:chgData name="Ross Jenkinson" userId="91dfe2fa-0b81-41ec-b1c4-0e268edbb4ea" providerId="ADAL" clId="{5C9014D2-37EA-5A72-81DB-72624569CFAE}" dt="2026-09-17T08:49:30.860" v="6741" actId="1036"/>
          <ac:inkMkLst>
            <pc:docMk/>
            <pc:sldMk cId="4136460205" sldId="288"/>
            <ac:inkMk id="94" creationId="{32CD7BA7-9148-26AB-9C5F-F81FB22C9F6F}"/>
          </ac:inkMkLst>
        </pc:inkChg>
        <pc:inkChg chg="mod">
          <ac:chgData name="Ross Jenkinson" userId="91dfe2fa-0b81-41ec-b1c4-0e268edbb4ea" providerId="ADAL" clId="{5C9014D2-37EA-5A72-81DB-72624569CFAE}" dt="2026-09-17T08:49:30.860" v="6741" actId="1036"/>
          <ac:inkMkLst>
            <pc:docMk/>
            <pc:sldMk cId="4136460205" sldId="288"/>
            <ac:inkMk id="113" creationId="{D1C62B61-4324-E525-EC86-A73BBC3549F8}"/>
          </ac:inkMkLst>
        </pc:inkChg>
      </pc:sldChg>
      <pc:sldChg chg="addSp delSp modSp add mod">
        <pc:chgData name="Ross Jenkinson" userId="91dfe2fa-0b81-41ec-b1c4-0e268edbb4ea" providerId="ADAL" clId="{5C9014D2-37EA-5A72-81DB-72624569CFAE}" dt="2026-09-16T15:44:33.528" v="6236" actId="1076"/>
        <pc:sldMkLst>
          <pc:docMk/>
          <pc:sldMk cId="750633972" sldId="289"/>
        </pc:sldMkLst>
        <pc:picChg chg="add mod">
          <ac:chgData name="Ross Jenkinson" userId="91dfe2fa-0b81-41ec-b1c4-0e268edbb4ea" providerId="ADAL" clId="{5C9014D2-37EA-5A72-81DB-72624569CFAE}" dt="2026-09-16T15:44:33.528" v="6236" actId="1076"/>
          <ac:picMkLst>
            <pc:docMk/>
            <pc:sldMk cId="750633972" sldId="289"/>
            <ac:picMk id="4" creationId="{437E627A-DF6D-2FFB-FC04-1968080C788A}"/>
          </ac:picMkLst>
        </pc:picChg>
      </pc:sldChg>
      <pc:sldChg chg="addSp delSp modSp add mod">
        <pc:chgData name="Ross Jenkinson" userId="91dfe2fa-0b81-41ec-b1c4-0e268edbb4ea" providerId="ADAL" clId="{5C9014D2-37EA-5A72-81DB-72624569CFAE}" dt="2026-09-17T08:40:22.784" v="6703" actId="14100"/>
        <pc:sldMkLst>
          <pc:docMk/>
          <pc:sldMk cId="3705767044" sldId="290"/>
        </pc:sldMkLst>
        <pc:spChg chg="mod">
          <ac:chgData name="Ross Jenkinson" userId="91dfe2fa-0b81-41ec-b1c4-0e268edbb4ea" providerId="ADAL" clId="{5C9014D2-37EA-5A72-81DB-72624569CFAE}" dt="2026-09-16T15:46:59.889" v="6252" actId="20577"/>
          <ac:spMkLst>
            <pc:docMk/>
            <pc:sldMk cId="3705767044" sldId="290"/>
            <ac:spMk id="2" creationId="{9174D78A-B9EB-FD35-1FC3-927F5532D027}"/>
          </ac:spMkLst>
        </pc:spChg>
        <pc:spChg chg="add mod">
          <ac:chgData name="Ross Jenkinson" userId="91dfe2fa-0b81-41ec-b1c4-0e268edbb4ea" providerId="ADAL" clId="{5C9014D2-37EA-5A72-81DB-72624569CFAE}" dt="2026-09-17T08:40:14.150" v="6699" actId="1035"/>
          <ac:spMkLst>
            <pc:docMk/>
            <pc:sldMk cId="3705767044" sldId="290"/>
            <ac:spMk id="12" creationId="{FDB0A774-8A8C-216A-2F40-AEDA2E9604B7}"/>
          </ac:spMkLst>
        </pc:spChg>
        <pc:spChg chg="add mod">
          <ac:chgData name="Ross Jenkinson" userId="91dfe2fa-0b81-41ec-b1c4-0e268edbb4ea" providerId="ADAL" clId="{5C9014D2-37EA-5A72-81DB-72624569CFAE}" dt="2026-09-17T08:40:22.784" v="6703" actId="14100"/>
          <ac:spMkLst>
            <pc:docMk/>
            <pc:sldMk cId="3705767044" sldId="290"/>
            <ac:spMk id="14" creationId="{E8377B53-F083-C53F-2FA9-6E84EAD70935}"/>
          </ac:spMkLst>
        </pc:spChg>
        <pc:picChg chg="add mod">
          <ac:chgData name="Ross Jenkinson" userId="91dfe2fa-0b81-41ec-b1c4-0e268edbb4ea" providerId="ADAL" clId="{5C9014D2-37EA-5A72-81DB-72624569CFAE}" dt="2026-09-16T16:00:25.484" v="6300" actId="1076"/>
          <ac:picMkLst>
            <pc:docMk/>
            <pc:sldMk cId="3705767044" sldId="290"/>
            <ac:picMk id="3" creationId="{ECDCDB05-BC35-7DBA-B0B6-4F7DF4CE7D3A}"/>
          </ac:picMkLst>
        </pc:picChg>
        <pc:picChg chg="add mod">
          <ac:chgData name="Ross Jenkinson" userId="91dfe2fa-0b81-41ec-b1c4-0e268edbb4ea" providerId="ADAL" clId="{5C9014D2-37EA-5A72-81DB-72624569CFAE}" dt="2026-09-16T16:01:54.941" v="6318" actId="1076"/>
          <ac:picMkLst>
            <pc:docMk/>
            <pc:sldMk cId="3705767044" sldId="290"/>
            <ac:picMk id="4" creationId="{79719A21-42F1-FC8E-0DD1-EFBF4C81E063}"/>
          </ac:picMkLst>
        </pc:picChg>
        <pc:picChg chg="add mod">
          <ac:chgData name="Ross Jenkinson" userId="91dfe2fa-0b81-41ec-b1c4-0e268edbb4ea" providerId="ADAL" clId="{5C9014D2-37EA-5A72-81DB-72624569CFAE}" dt="2026-09-16T16:01:49.667" v="6317" actId="14100"/>
          <ac:picMkLst>
            <pc:docMk/>
            <pc:sldMk cId="3705767044" sldId="290"/>
            <ac:picMk id="6" creationId="{1C870E38-B41D-DF11-7415-B7A57DAB8CCD}"/>
          </ac:picMkLst>
        </pc:picChg>
        <pc:picChg chg="add mod">
          <ac:chgData name="Ross Jenkinson" userId="91dfe2fa-0b81-41ec-b1c4-0e268edbb4ea" providerId="ADAL" clId="{5C9014D2-37EA-5A72-81DB-72624569CFAE}" dt="2026-09-16T16:01:23.733" v="6316" actId="1076"/>
          <ac:picMkLst>
            <pc:docMk/>
            <pc:sldMk cId="3705767044" sldId="290"/>
            <ac:picMk id="10" creationId="{72492AC8-CE6E-570C-2F4D-6F311F275305}"/>
          </ac:picMkLst>
        </pc:picChg>
      </pc:sldChg>
      <pc:sldChg chg="addSp delSp modSp add mod">
        <pc:chgData name="Ross Jenkinson" userId="91dfe2fa-0b81-41ec-b1c4-0e268edbb4ea" providerId="ADAL" clId="{5C9014D2-37EA-5A72-81DB-72624569CFAE}" dt="2026-09-17T08:45:00.982" v="6715" actId="1076"/>
        <pc:sldMkLst>
          <pc:docMk/>
          <pc:sldMk cId="1615411933" sldId="291"/>
        </pc:sldMkLst>
        <pc:spChg chg="mod">
          <ac:chgData name="Ross Jenkinson" userId="91dfe2fa-0b81-41ec-b1c4-0e268edbb4ea" providerId="ADAL" clId="{5C9014D2-37EA-5A72-81DB-72624569CFAE}" dt="2026-09-16T15:53:45.088" v="6267" actId="20577"/>
          <ac:spMkLst>
            <pc:docMk/>
            <pc:sldMk cId="1615411933" sldId="291"/>
            <ac:spMk id="2" creationId="{ACCDC8B0-39C7-BDD9-0A68-0A42DDBB1FBA}"/>
          </ac:spMkLst>
        </pc:spChg>
        <pc:spChg chg="add mod">
          <ac:chgData name="Ross Jenkinson" userId="91dfe2fa-0b81-41ec-b1c4-0e268edbb4ea" providerId="ADAL" clId="{5C9014D2-37EA-5A72-81DB-72624569CFAE}" dt="2026-09-17T08:39:56.234" v="6694" actId="14100"/>
          <ac:spMkLst>
            <pc:docMk/>
            <pc:sldMk cId="1615411933" sldId="291"/>
            <ac:spMk id="8" creationId="{72510811-5670-AF6E-1FAE-9CBDEDAF7CDC}"/>
          </ac:spMkLst>
        </pc:spChg>
        <pc:grpChg chg="add mod">
          <ac:chgData name="Ross Jenkinson" userId="91dfe2fa-0b81-41ec-b1c4-0e268edbb4ea" providerId="ADAL" clId="{5C9014D2-37EA-5A72-81DB-72624569CFAE}" dt="2026-09-17T08:45:00.982" v="6715" actId="1076"/>
          <ac:grpSpMkLst>
            <pc:docMk/>
            <pc:sldMk cId="1615411933" sldId="291"/>
            <ac:grpSpMk id="9" creationId="{DA2D2747-C6D3-0975-C8A6-7B32EE2FADA9}"/>
          </ac:grpSpMkLst>
        </pc:grpChg>
        <pc:picChg chg="add mod">
          <ac:chgData name="Ross Jenkinson" userId="91dfe2fa-0b81-41ec-b1c4-0e268edbb4ea" providerId="ADAL" clId="{5C9014D2-37EA-5A72-81DB-72624569CFAE}" dt="2026-09-16T15:54:44.713" v="6294"/>
          <ac:picMkLst>
            <pc:docMk/>
            <pc:sldMk cId="1615411933" sldId="291"/>
            <ac:picMk id="4" creationId="{EAE2D0AE-B3C2-1C8B-63D6-6A1CFC25F93D}"/>
          </ac:picMkLst>
        </pc:picChg>
        <pc:picChg chg="add mod">
          <ac:chgData name="Ross Jenkinson" userId="91dfe2fa-0b81-41ec-b1c4-0e268edbb4ea" providerId="ADAL" clId="{5C9014D2-37EA-5A72-81DB-72624569CFAE}" dt="2026-09-17T08:44:03.031" v="6705" actId="1076"/>
          <ac:picMkLst>
            <pc:docMk/>
            <pc:sldMk cId="1615411933" sldId="291"/>
            <ac:picMk id="6" creationId="{1BD09496-B53C-0FE9-1B95-7428E46EA9FE}"/>
          </ac:picMkLst>
        </pc:picChg>
        <pc:picChg chg="add mod">
          <ac:chgData name="Ross Jenkinson" userId="91dfe2fa-0b81-41ec-b1c4-0e268edbb4ea" providerId="ADAL" clId="{5C9014D2-37EA-5A72-81DB-72624569CFAE}" dt="2026-09-17T08:44:14.981" v="6708" actId="1076"/>
          <ac:picMkLst>
            <pc:docMk/>
            <pc:sldMk cId="1615411933" sldId="291"/>
            <ac:picMk id="7" creationId="{CCB1CF25-7148-0CA1-B6FD-0D94D926449F}"/>
          </ac:picMkLst>
        </pc:picChg>
        <pc:picChg chg="add mod">
          <ac:chgData name="Ross Jenkinson" userId="91dfe2fa-0b81-41ec-b1c4-0e268edbb4ea" providerId="ADAL" clId="{5C9014D2-37EA-5A72-81DB-72624569CFAE}" dt="2026-09-17T08:44:33.312" v="6714" actId="1076"/>
          <ac:picMkLst>
            <pc:docMk/>
            <pc:sldMk cId="1615411933" sldId="291"/>
            <ac:picMk id="10" creationId="{29ED78FD-BD99-93A5-B26D-74FFCD277D1B}"/>
          </ac:picMkLst>
        </pc:picChg>
      </pc:sldChg>
      <pc:sldChg chg="addSp delSp modSp add mod">
        <pc:chgData name="Ross Jenkinson" userId="91dfe2fa-0b81-41ec-b1c4-0e268edbb4ea" providerId="ADAL" clId="{5C9014D2-37EA-5A72-81DB-72624569CFAE}" dt="2026-09-17T08:39:31.987" v="6690" actId="1076"/>
        <pc:sldMkLst>
          <pc:docMk/>
          <pc:sldMk cId="368048798" sldId="292"/>
        </pc:sldMkLst>
        <pc:spChg chg="mod">
          <ac:chgData name="Ross Jenkinson" userId="91dfe2fa-0b81-41ec-b1c4-0e268edbb4ea" providerId="ADAL" clId="{5C9014D2-37EA-5A72-81DB-72624569CFAE}" dt="2026-09-16T15:53:50.309" v="6279" actId="20577"/>
          <ac:spMkLst>
            <pc:docMk/>
            <pc:sldMk cId="368048798" sldId="292"/>
            <ac:spMk id="2" creationId="{3DD88B5A-22A1-2C9A-3EE4-2461F6A848E9}"/>
          </ac:spMkLst>
        </pc:spChg>
        <pc:spChg chg="add mod">
          <ac:chgData name="Ross Jenkinson" userId="91dfe2fa-0b81-41ec-b1c4-0e268edbb4ea" providerId="ADAL" clId="{5C9014D2-37EA-5A72-81DB-72624569CFAE}" dt="2026-09-17T08:39:14.375" v="6679" actId="692"/>
          <ac:spMkLst>
            <pc:docMk/>
            <pc:sldMk cId="368048798" sldId="292"/>
            <ac:spMk id="12" creationId="{9AEE7078-BBB9-C58A-FB25-1083884C3F19}"/>
          </ac:spMkLst>
        </pc:spChg>
        <pc:picChg chg="add mod">
          <ac:chgData name="Ross Jenkinson" userId="91dfe2fa-0b81-41ec-b1c4-0e268edbb4ea" providerId="ADAL" clId="{5C9014D2-37EA-5A72-81DB-72624569CFAE}" dt="2026-09-17T08:39:31.987" v="6690" actId="1076"/>
          <ac:picMkLst>
            <pc:docMk/>
            <pc:sldMk cId="368048798" sldId="292"/>
            <ac:picMk id="6" creationId="{F6513D2E-5B36-6114-002D-316A54AE5795}"/>
          </ac:picMkLst>
        </pc:picChg>
        <pc:picChg chg="add mod">
          <ac:chgData name="Ross Jenkinson" userId="91dfe2fa-0b81-41ec-b1c4-0e268edbb4ea" providerId="ADAL" clId="{5C9014D2-37EA-5A72-81DB-72624569CFAE}" dt="2026-09-17T08:37:23.503" v="6655" actId="1076"/>
          <ac:picMkLst>
            <pc:docMk/>
            <pc:sldMk cId="368048798" sldId="292"/>
            <ac:picMk id="7" creationId="{464199CF-6BF9-CA06-2F07-03EA2B9D4782}"/>
          </ac:picMkLst>
        </pc:picChg>
        <pc:picChg chg="add mod modCrop">
          <ac:chgData name="Ross Jenkinson" userId="91dfe2fa-0b81-41ec-b1c4-0e268edbb4ea" providerId="ADAL" clId="{5C9014D2-37EA-5A72-81DB-72624569CFAE}" dt="2026-09-17T08:38:28.682" v="6668" actId="1076"/>
          <ac:picMkLst>
            <pc:docMk/>
            <pc:sldMk cId="368048798" sldId="292"/>
            <ac:picMk id="9" creationId="{F2DBBDBA-334D-D63D-0D9A-977BEDF7C21C}"/>
          </ac:picMkLst>
        </pc:picChg>
        <pc:picChg chg="add mod">
          <ac:chgData name="Ross Jenkinson" userId="91dfe2fa-0b81-41ec-b1c4-0e268edbb4ea" providerId="ADAL" clId="{5C9014D2-37EA-5A72-81DB-72624569CFAE}" dt="2026-09-17T08:39:23.361" v="6688" actId="1037"/>
          <ac:picMkLst>
            <pc:docMk/>
            <pc:sldMk cId="368048798" sldId="292"/>
            <ac:picMk id="10" creationId="{DD429EB2-B7B9-17C6-3144-BDF1EDAE5CA3}"/>
          </ac:picMkLst>
        </pc:picChg>
        <pc:picChg chg="add mod modCrop">
          <ac:chgData name="Ross Jenkinson" userId="91dfe2fa-0b81-41ec-b1c4-0e268edbb4ea" providerId="ADAL" clId="{5C9014D2-37EA-5A72-81DB-72624569CFAE}" dt="2026-09-17T08:38:29.168" v="6669" actId="1076"/>
          <ac:picMkLst>
            <pc:docMk/>
            <pc:sldMk cId="368048798" sldId="292"/>
            <ac:picMk id="11" creationId="{5D454E76-C8E0-1A7D-FED7-FEDDA2E96B7D}"/>
          </ac:picMkLst>
        </pc:picChg>
      </pc:sldChg>
      <pc:sldChg chg="addSp delSp modSp add mod">
        <pc:chgData name="Ross Jenkinson" userId="91dfe2fa-0b81-41ec-b1c4-0e268edbb4ea" providerId="ADAL" clId="{5C9014D2-37EA-5A72-81DB-72624569CFAE}" dt="2026-09-16T16:14:44.879" v="6649" actId="20577"/>
        <pc:sldMkLst>
          <pc:docMk/>
          <pc:sldMk cId="664681830" sldId="293"/>
        </pc:sldMkLst>
        <pc:spChg chg="mod">
          <ac:chgData name="Ross Jenkinson" userId="91dfe2fa-0b81-41ec-b1c4-0e268edbb4ea" providerId="ADAL" clId="{5C9014D2-37EA-5A72-81DB-72624569CFAE}" dt="2026-09-16T16:12:57.286" v="6379" actId="20577"/>
          <ac:spMkLst>
            <pc:docMk/>
            <pc:sldMk cId="664681830" sldId="293"/>
            <ac:spMk id="2" creationId="{A84AE622-A0AB-D15F-F13A-9428E30AD2A1}"/>
          </ac:spMkLst>
        </pc:spChg>
        <pc:spChg chg="add mod">
          <ac:chgData name="Ross Jenkinson" userId="91dfe2fa-0b81-41ec-b1c4-0e268edbb4ea" providerId="ADAL" clId="{5C9014D2-37EA-5A72-81DB-72624569CFAE}" dt="2026-09-16T16:14:44.879" v="6649" actId="20577"/>
          <ac:spMkLst>
            <pc:docMk/>
            <pc:sldMk cId="664681830" sldId="293"/>
            <ac:spMk id="3" creationId="{189E1889-7EDC-99EE-87C4-8442AC591991}"/>
          </ac:spMkLst>
        </pc:spChg>
      </pc:sldChg>
    </pc:docChg>
  </pc:docChgLst>
  <pc:docChgLst>
    <pc:chgData name="Ross Jenkinson" userId="S::ross.jenkinson@postgrad.manchester.ac.uk::91dfe2fa-0b81-41ec-b1c4-0e268edbb4ea" providerId="AD" clId="Web-{00000000-0000-0000-0000-000000000000}"/>
    <pc:docChg chg="modSld">
      <pc:chgData name="Ross Jenkinson" userId="S::ross.jenkinson@postgrad.manchester.ac.uk::91dfe2fa-0b81-41ec-b1c4-0e268edbb4ea" providerId="AD" clId="Web-{00000000-0000-0000-0000-000000000000}" dt="2026-09-21T17:31:24.056" v="39" actId="20577"/>
      <pc:docMkLst>
        <pc:docMk/>
      </pc:docMkLst>
      <pc:sldChg chg="modSp">
        <pc:chgData name="Ross Jenkinson" userId="S::ross.jenkinson@postgrad.manchester.ac.uk::91dfe2fa-0b81-41ec-b1c4-0e268edbb4ea" providerId="AD" clId="Web-{00000000-0000-0000-0000-000000000000}" dt="2026-09-21T17:29:42.211" v="34" actId="20577"/>
        <pc:sldMkLst>
          <pc:docMk/>
          <pc:sldMk cId="1854439841" sldId="270"/>
        </pc:sldMkLst>
        <pc:spChg chg="mod">
          <ac:chgData name="Ross Jenkinson" userId="S::ross.jenkinson@postgrad.manchester.ac.uk::91dfe2fa-0b81-41ec-b1c4-0e268edbb4ea" providerId="AD" clId="Web-{00000000-0000-0000-0000-000000000000}" dt="2026-09-21T17:29:42.211" v="34" actId="20577"/>
          <ac:spMkLst>
            <pc:docMk/>
            <pc:sldMk cId="1854439841" sldId="270"/>
            <ac:spMk id="20" creationId="{3EAE3C9D-2FE0-2CD5-5A79-199AA4112B4E}"/>
          </ac:spMkLst>
        </pc:spChg>
      </pc:sldChg>
      <pc:sldChg chg="modSp">
        <pc:chgData name="Ross Jenkinson" userId="S::ross.jenkinson@postgrad.manchester.ac.uk::91dfe2fa-0b81-41ec-b1c4-0e268edbb4ea" providerId="AD" clId="Web-{00000000-0000-0000-0000-000000000000}" dt="2026-09-21T17:31:24.056" v="39" actId="20577"/>
        <pc:sldMkLst>
          <pc:docMk/>
          <pc:sldMk cId="1097841252" sldId="275"/>
        </pc:sldMkLst>
        <pc:spChg chg="mod">
          <ac:chgData name="Ross Jenkinson" userId="S::ross.jenkinson@postgrad.manchester.ac.uk::91dfe2fa-0b81-41ec-b1c4-0e268edbb4ea" providerId="AD" clId="Web-{00000000-0000-0000-0000-000000000000}" dt="2026-09-21T17:31:24.056" v="39" actId="20577"/>
          <ac:spMkLst>
            <pc:docMk/>
            <pc:sldMk cId="1097841252" sldId="275"/>
            <ac:spMk id="4" creationId="{1092412B-1DF9-BA37-9C5E-DD529C07995A}"/>
          </ac:spMkLst>
        </pc:spChg>
      </pc:sldChg>
      <pc:sldChg chg="modSp">
        <pc:chgData name="Ross Jenkinson" userId="S::ross.jenkinson@postgrad.manchester.ac.uk::91dfe2fa-0b81-41ec-b1c4-0e268edbb4ea" providerId="AD" clId="Web-{00000000-0000-0000-0000-000000000000}" dt="2026-09-21T17:24:49.267" v="6" actId="20577"/>
        <pc:sldMkLst>
          <pc:docMk/>
          <pc:sldMk cId="2388054492" sldId="277"/>
        </pc:sldMkLst>
        <pc:spChg chg="mod">
          <ac:chgData name="Ross Jenkinson" userId="S::ross.jenkinson@postgrad.manchester.ac.uk::91dfe2fa-0b81-41ec-b1c4-0e268edbb4ea" providerId="AD" clId="Web-{00000000-0000-0000-0000-000000000000}" dt="2026-09-21T17:24:49.267" v="6" actId="20577"/>
          <ac:spMkLst>
            <pc:docMk/>
            <pc:sldMk cId="2388054492" sldId="277"/>
            <ac:spMk id="20" creationId="{EF3EEE6A-F342-AF52-98DB-AD530DA99142}"/>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2:42:56.977"/>
    </inkml:context>
    <inkml:brush xml:id="br0">
      <inkml:brushProperty name="width" value="0.17143" units="cm"/>
      <inkml:brushProperty name="height" value="0.17143" units="cm"/>
    </inkml:brush>
  </inkml:definitions>
  <inkml:trace contextRef="#ctx0" brushRef="#br0">0 72 8940,'0'-7'0,"1"2"0,3 5 0,-1 1 0,3 3 0,1 7 0,0 7 0,-3 4 0,3 14 0,1 6 0,-1 7 0,2 10 1,-5 9-1,-1 7 3,-2 8 0,-1 1 0,0 5 0,0-2-1,0-5 1,-4-10-1,0-12 1,1-6-1,2-6-2,1-20 0,5-10 0,2-20 0</inkml:trace>
  <inkml:trace contextRef="#ctx0" brushRef="#br0" timeOffset="494">414 438 9086,'0'-11'-1,"0"-1"1,0 0 0,-1 1 0,-3 4 0,-4 3 0,-1 5 0,1 5 0,4 8 0,1 3 0,1 4 0,-2 1 0,0 3 0,0 3 0,0 3 0,0 3 0,0 2 0,0-1 0,1 1 0,2-1 0,1 1-1,0-1 1,5-4 0,3-4 0,3-3 0,1-4 0,1-7 0,2-7 0,5-2 0,3-5 0,-4-10 0,1-8 0,1-6 0,1-7 0,1 1 0,-5-10 0,-6 1 0,-7 1 0,0-2 0,-2 4 0,-4 1 0,-6 1 0,-5 8 0,-3-1 0,-5 2 0,-2-2 0,2 7 0,0-1 0,-1 4 0,-1 2 0,-2 4 0</inkml:trace>
  <inkml:trace contextRef="#ctx0" brushRef="#br0" timeOffset="1084">674 1 8963,'-6'1'0,"0"2"0,3 2 0,-1 2 0,-2-4 0,2 5 0,3-5 0,-4 4 0,5-4 0,0 5 0,5-1 0,4 2 0,4 3 0,3 2 0,7 7 0,0 0 0,7 4 0,5 3 0,4 5 0,3-2 0,3 5 0,3 3 0,2-2 0,-2 3 0,-2-5 0,-3-3 0,-6-2 0,-8-5 0,-6 0 0,-8-3 0,-3-6 0,-8 1 0,-2 0 0,0 3 0,-4 1 0,-2 0 0,-4-1 0,-6-1 0,-3 6 0,-1 2 0,-2 0 0,1-1 0,-3 1 0,2 0 0,-2 5 0,0 1 0,1 0 0,2-3 0,2-1 0,3-3 0,1-5 0,2-2 0,3-2 0,4-3 0,8-6 0,3-8 0,10-7 0,1-4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2:43:08.743"/>
    </inkml:context>
    <inkml:brush xml:id="br0">
      <inkml:brushProperty name="width" value="0.17143" units="cm"/>
      <inkml:brushProperty name="height" value="0.17143" units="cm"/>
    </inkml:brush>
  </inkml:definitions>
  <inkml:trace contextRef="#ctx0" brushRef="#br0">12 24 8910,'-6'-5'0,"1"4"0,5-3 0,0 8 0,4 2 0,1 7 0,1 3 0,-2 2 1,4 7-1,0 4 3,-2 6 0,5 8 0,-5 11 0,2 7-1,0 7 0,-5 5 1,1 10-1,-3-1-2,-1 0 1,0-7 0,0-6 0,0-8-1,0-12 1,0-15-1,0-11 0,0-12 0,0-15 0,0-11 0,0-6 0,0-2 0</inkml:trace>
  <inkml:trace contextRef="#ctx0" brushRef="#br0" timeOffset="533">471 471 8932,'-7'-8'0,"2"2"0,0 1 0,4-5 0,-3 3 0,3 0 0,1-1 0,0-1 0,-2 2 0,-2 0 0,2 4 0,-6-1 0,0 4 0,-2 4 0,0 4 0,3 2 0,0 7 0,-2 3 0,1 2 0,-1 2 0,0-1 0,0 2 0,2 1 0,2 2 0,1 3 0,4-2 0,0-1 0,0 1 0,4-1 0,2-6 0,4-1 0,3-2 0,5-6 0,-1-1 0,1-7 0,3-3 0,1-8 0,2-3 0,-1-5 0,1-6 0,-2-6 0,-2-4 0,-5-3 0,-2-3 0,-5-2 0,-1 3 0,-2 1 0,-2 2 0,-11 0 0,-4 4 0,-2 2 0,-3 1 0,2 7 0,-4 2 0,-1 3 0,2 2 0,-4-1 0,3 0 0</inkml:trace>
  <inkml:trace contextRef="#ctx0" brushRef="#br0" timeOffset="1034">600 1 8875,'-7'4'0,"-1"0"0,4 0 0,-4-4 0,7 3 0,1 1 0,5 4 0,7-3 0,-1 2 0,1 2 0,5 2 0,3 2 0,2 1 0,1 2 0,6 5 0,3-2 0,2 3 0,1 2 0,4-1 0,0 1 0,-1-1 0,-1 1 0,-7-2 0,-3-2 0,-3-3 0,-5 0 0,-2-4 0,-6 3 0,-3-3 0,-5-2 0,-1 2 0,-2 2 0,0 2 0,0 1 0,-2 0 0,-1 5 0,-5-1 0,-3 3 0,-1 2 0,-1 0 0,-1 5 0,-2 2 0,-5 2 0,3 2 0,-1 3 0,-1 1 0,6-1 0,-2 2 0,3-3 0,1-4 0,2-2 0,0-2 0,3-5 0,5-9 0,2-6 0,7-7 0,9-9 0,2-2 0,5-6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2:43:10.593"/>
    </inkml:context>
    <inkml:brush xml:id="br0">
      <inkml:brushProperty name="width" value="0.17143" units="cm"/>
      <inkml:brushProperty name="height" value="0.17143" units="cm"/>
    </inkml:brush>
  </inkml:definitions>
  <inkml:trace contextRef="#ctx0" brushRef="#br0">0 1 8958,'0'7'0,"0"1"0,0-4 0,0 4 0,0 1 0,0 2 0,0 6 0,2 2 0,0 5 0,2 3 0,5 8 0,-1 10 0,1 4 0,-1 6 0,1 8 0,-4 4 0,1 2 0,-1 2 0,-1 2 0,-3-1 0,2-5 0,1-1 0,0-14 0,-4-10 0,0-9 0,0-10 0,0-7 0,0-12 0,0-20 0,0-15 0,0-6 0,0 2 0</inkml:trace>
  <inkml:trace contextRef="#ctx0" brushRef="#br0" timeOffset="451">388 389 8851,'7'-6'0,"-2"4"0,-5-6 0,0 4 0,0-4 0,0 4 0,0-4 0,-1 6 0,-3-2 0,-3 4 0,-4 4 0,-1 4 0,0 6 0,2 3 0,0 1 0,3 3 0,-1 3 0,-4 3 0,2 5 0,2 1 0,2 3 0,6 0 0,0 2 0,0 1 0,0 3 0,2-5 0,2-6 0,4-5 0,6-2 0,3-11 0,1-4 0,3-2 0,1-6 0,2-9 0,-1-9 0,1-8 0,2-5 0,-1-6 0,-4-2 0,-3-2 0,-4-3 0,-6 3 0,-4-1 0,-3 1 0,-2 2 0,-3 5 0,-5 3 0,-5 2 0,-1 0 0,-3 6 0,0 2 0,-1 5 0,4 3 0,-4 3 0,2 1 0,-3 0 0,1-4 0</inkml:trace>
  <inkml:trace contextRef="#ctx0" brushRef="#br0" timeOffset="918">541 1 8879,'-6'6'0,"0"5"0,8-9 0,2 6 0,2-5 0,6 2 0,1 0 0,3 3 0,2 2 0,7 2 0,2 1 0,5 3 0,3-2 0,3 6 0,2 2 0,2 4 0,-4-1 0,1 2 0,-4-2 0,-3-1 0,-5-1 0,-7 1 0,-5-1 0,-1 1 0,-8-1 0,-2 1 0,-3 1 0,-1 2 0,-1-1 0,-4 4 0,-7-1 0,-1 5 0,-7 0 0,-1 5 0,0 2 0,2-1 0,-2 1 0,5-3 0,2-1 0,1-3 0,2 0 0,2-6 0,3-3 0,1-4 0,1-8 0,5-7 0,3-1 0,2-1 0,6-4 0,5-5 0,1-1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2:43:12.311"/>
    </inkml:context>
    <inkml:brush xml:id="br0">
      <inkml:brushProperty name="width" value="0.17143" units="cm"/>
      <inkml:brushProperty name="height" value="0.17143" units="cm"/>
    </inkml:brush>
  </inkml:definitions>
  <inkml:trace contextRef="#ctx0" brushRef="#br0">35 59 8857,'-7'0'0,"-1"0"0,0 0 0,1 0 0,2 0 0,6 1 0,2 3 0,1 4 0,-1 2 0,2 9 0,0 4 0,2 7 0,2 4 0,-3 8 0,2 5 0,0 9 0,-2 10 0,5 0 0,-5 9 0,1-5 0,-3-3 0,1-2 0,-1-6 0,-1-5 0,-2-13 0,-1-13 0,0-13 0,0-1 0,0-11 0,0-6 0,0-4 0,0-10 0</inkml:trace>
  <inkml:trace contextRef="#ctx0" brushRef="#br0" timeOffset="547">388 435 8840,'0'-8'0,"0"0"0,0 5 0,0-5 0,0 0 0,0-4 0,0 4 0,-1 2 0,-3 1 0,-3 1 0,-4 4 0,-1 0 0,4 1 0,0 3 0,0 4 0,2 2 0,-3 3 0,3 3 0,1 3 0,0 4 0,0 0 0,2 1 0,-1 1 0,2 2 0,0-1 0,4 4 0,2 0 0,3 0 0,0-4 0,1 1 0,2-5 0,5-3 0,-2-3 0,4 2 0,-2-2 0,1-6 0,1-3 0,-3-7 0,3-1 0,2-3 0,-1-8 0,3-8 0,-3-3 0,-1-5 0,-1-2 0,-6-5 0,-2 0 0,-4 0 0,-3 3 0,-1 2 0,0 1 0,0 3 0,-5 3 0,-3 2 0,-2 3 0,-2 1 0,-5 1 0,-1 4 0,-2 0 0,1 1 0,3 4 0,-4 2 0,1 1 0,0 0 0,-8-5 0,2 2 0</inkml:trace>
  <inkml:trace contextRef="#ctx0" brushRef="#br0" timeOffset="1032">600 0 8875,'-7'0'-8,"2"1"8,5 3 0,1-1 0,3 3 0,4 0 0,8 7 0,3-1 0,5 2 0,3 3 0,3 2 0,7 8 0,2 1 0,4 2 0,-1-3 0,-1 1 0,-2 0 0,-1-1 0,-14 1 0,3-5 0,-8 1 0,-4-1 0,-4 1 0,-3-1 0,-4 2 0,-3 2 0,-2 0 0,-3 3 0,-4 0 0,-2 0 0,-6 1 0,-1 3 0,-1-1 0,-3-2 0,3 0 0,-2 5 0,1-2 0,0-3 0,2-2 0,7-7 0,1-1 0,1-2 0,4 0 0,-3 0 0,2-3 0,3-3 0,2-5 0,3 0 0,5 0 0,3-2 0,1-1 0,-1-5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2:43:17.577"/>
    </inkml:context>
    <inkml:brush xml:id="br0">
      <inkml:brushProperty name="width" value="0.17143" units="cm"/>
      <inkml:brushProperty name="height" value="0.17143" units="cm"/>
    </inkml:brush>
  </inkml:definitions>
  <inkml:trace contextRef="#ctx0" brushRef="#br0">12 35 9279,'0'-11'0,"0"3"0,-1 1 0,-3 2 0,3 1 0,-4 5 0,5 3 0,0 7 0,1 7 0,1 3 0,2 4 0,0 11 0,-4 4 0,0 5 0,0 6 0,0 7 0,0 7 0,0 3 0,0 4 0,0 2 0,-1-3 0,-2-3 0,-1-7 0,1-12 0,3-5 0,0-5 0,0-5 0,0-8 0,0-1 0,0-5 0,0-3 0,3-2 0,3-4 0,-1-2 0,0-1 0,-1-6 0,1 4 0,2-6 0</inkml:trace>
  <inkml:trace contextRef="#ctx0" brushRef="#br0" timeOffset="614">424 435 9249,'-7'0'0,"1"0"0,2 0 0,1 0 0,-5 0 0,-1 0 0,3 0 0,-2 1 0,-1 3 0,-2 3 0,0 6 0,0 3 0,3 3 0,-2 9 0,2 3 0,-3 4 0,0 5 0,4-4 0,3 3 0,3-1 0,1 1 0,0-6 0,0 1 0,1-5 0,3-7 0,4-4 0,6-7 0,3-3 0,2-4 0,-1-4 0,3-4 0,-2-6 0,2-4 0,3-4 0,2-6 0,0-1 0,-4-2 0,1-3 0,-8-5 0,0-1 0,-2 1 0,-7 4 0,-2 1 0,-4 0 0,-4 0 0,-2 2 0,-6-2 0,-1 3 0,-3 4 0,2 1 0,-4 7 0,-1 0 0,1 2 0,2 7 0,-3 2 0,-1 2 0,-3 2 0</inkml:trace>
  <inkml:trace contextRef="#ctx0" brushRef="#br0" timeOffset="1164">683 47 9371,'-8'-4'0,"1"-1"0,2-2 0,-4 4 0,1-5 0,1 5 0,0-1 0,4 3 0,-2 1 0,10 5 0,1 2 0,6 6 0,1 1 0,3 2 0,0 5 0,6-3 0,4 2 0,3-1 0,-1 1 0,6 5 0,4 1 0,3 1 0,-2 2 0,3-3 0,-2 1 0,-2 0 0,-2-3 0,-5 0 0,-5-2 0,-5-2 0,-5 1 0,-9-6 0,-3 1 0,-2 1 0,-4 1 0,-2 6 0,-5 1 0,-5 2 0,-4-1 0,-7 6 0,-1 0 0,-2 2 0,-3 1 0,2 1 0,-1 0 0,-3 3 0,5-3 0,2-1 0,5-6 0,5-4 0,3-2 0,2-1 0,4-2 0,3-7 0,8-6 0,5-2 0,5-3 0,-1 5 0,4-1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2:44:28.253"/>
    </inkml:context>
    <inkml:brush xml:id="br0">
      <inkml:brushProperty name="width" value="0.17143" units="cm"/>
      <inkml:brushProperty name="height" value="0.17143" units="cm"/>
    </inkml:brush>
  </inkml:definitions>
  <inkml:trace contextRef="#ctx0" brushRef="#br0">969 3155 8853,'11'-4'0,"1"2"0,-4-2 0,1-3 0,-4-5 0,-1-4 0,-2-1 0,0-4 0,-1 0 0,-1-2 0,0-3 0,0-4 0,0-3 0,0-3 0,0-2 0,0-4 0,0-2 0,0-5 0,0 0 0,0-4 0,1 0 0,1-2 0,-1-1 0,2-3 0,0-3 0,1-1 0,2 0 0,-1 0 0,0-2 0,0-4 0,-1 3 0,-1-2 0,1 0 0,-1-1 0,-1-2 0,1 1 0,-1 1 0,1 0 0,-1 4 0,-2-1 0,0 0 0,0-2 0,0 5 0,-1 0 0,0 2 0,-2 2 0,-2 2 0,0-2 0,0 1 0,-2 4 0,-2 2 0,0 4 0,0-1 0,2-2 0,0 7 0,1 1 0,0 4 0,1 3 0,0 1 0,3 2 0,0 2 0,1 4 0,-1 4 0,0 1 0,0 2 0,1 1 0,1 4 0,0-1 0,0 1 0,0 4 0,0-1 0,0 4 0,0 1 0,0 4 0,-3 12 0,-2-2 0,-6 9 0,0-1 0,-4 5 0,2-3 0,1 0 0,1 2 0,-1-1 0,-1 0 0,2 1 0,2-4 0,0 2 0,3-1 0,2 0 0,-2-2 0,4-3 0,1 2 0,0-7 0,1 1 0,0-9 0,0-3 0,0-9 0,0 2 0,1 1 0,1-1 0,2-1 0,3-3 0,-1-1 0,1 0 0,2 0 0,0-1 0,2 1 0,2 0 0,-1 0 0,1-2 0,1 1 0,0 0 0,-1-1 0,1 4 0,0-1 0,2 1 0,1 2 0,4-1 0,-4 7 0,-2 5 0,0 5 0,-4 6 0,2 2 0,-1 2 0,4 1 0,1 3 0,-3 2 0,3 0 0,0 2 0,1-1 0,-1-1 0,-1-1 0,-1-1 0,-1 0 0,2-1 0,-8-5 0,1-1 0,-9-7 0</inkml:trace>
  <inkml:trace contextRef="#ctx0" brushRef="#br0" timeOffset="766">0 2672 9076,'10'0'0,"-1"0"0,2-5 0,7-2 0,2-1 0,0 0 0,7-1 0,2 0 0,4 1 0,3 0 0,3 1 0,3 1 0,-2 1 0,-5 0 0,-1 3 0,-3 0 0,-2 1 0,-2 1 0,-4 3 0,-8 2 0,-1 4 0,0 2 0</inkml:trace>
  <inkml:trace contextRef="#ctx0" brushRef="#br0" timeOffset="930">305 2782 9076,'-4'-16'0,"3"0"0,0-4 0,0 0 0,0-3 0,-2-4 0,-2 0 0,0-4 0,-1-1 0,-1 1 0,0 2 0,-3-5 0,1 2 0</inkml:trace>
  <inkml:trace contextRef="#ctx0" brushRef="#br0" timeOffset="1217">299 2286 8951,'13'4'0,"0"-2"0,5-1 0,2-1 0,4-1 0,2-1 0,2 1 0,-2-1 0,0 1 0,-1 1 0,-7 0 0,0 0 0,-2-3 0,-3-1 0</inkml:trace>
  <inkml:trace contextRef="#ctx0" brushRef="#br0" timeOffset="1363">88 2258 8918,'-10'7'0,"3"0"0,4-3 0,3-1 0</inkml:trace>
  <inkml:trace contextRef="#ctx0" brushRef="#br0" timeOffset="2015">305 2086 8954,'20'1'0,"-1"1"0,-2-5 0,2 1 0,1-1 0,0-2 0,1 1 0,-1 0 0,0 2 0,2-1 0,-2 0 0,-2-1 0,-3 2 0,-11-5 0,-7 2 0,-9 1 0,-5 0 0,-3 3 0,-2-3 0,0 1 0,-1 2 0,0-3 0,0-1 0,-1 0 0,1 0 0,0-1 0,3 1 0,1-1 0,0-1 0,3-2 0,3 0 0,4-3 0,7 0 0,6 3 0,10 1 0,-1 4 0,3 1 0,2-2 0,2 3 0,0 0 0,1-2 0,1 4 0,2-3 0,-2 3 0,-1 0 0,1-1 0,-7-1 0,0 0 0,0 0 0,-5 2 0,-8-5 0,-5 0 0,-8 0 0,-4 1 0,-1 0 0,-3 1 0,-3-1 0,1-2 0,0 0 0,1-1 0,0 1 0,-1-1 0,1-3 0,2 0 0,1 0 0,0-3 0,2 3 0,4-2 0,2 0 0,5-1-2,4-1 1,6 4 0,6 3 0,0 2-1,4 2 0,2 1 1,2 1-1,1-1 0,2 0 0,0 0 1,3 2-1,-2 0 0,2 0 1,-2-3 0,0 1 0,-1 1-1,-4 0 0,-3 0 0,-5-1 2,-5 1 0,-10-8 0,-7 1 0</inkml:trace>
  <inkml:trace contextRef="#ctx0" brushRef="#br0" timeOffset="2417">373 1486 8901,'7'-14'-26,"-2"0"20,-3 0 1,-3 3 0,-2-1 0,-2 0 1,-3-1 0,-1-1 0,-1 1 1,-3-1-1,0 0 1,-3 2 0,1 2 0,-1 0-1,-1 1 1,1 5 0,-3 1 0,2 3-1,0 0 1,2 0 0,1 3 0,2 2 0,2 4 1,3-1-1,5 3 1,1 2 0,3 0 1,3 1 0,5-1 0,0 1 0,3 0 1,2 0 0,1 0 0,1 2 0,3 0 0,-2-1 0,3-3 0,1-1 0,0-1 0,2-2 0,3-3 0,1-3 0,1-4 0,0-5 0,1-5 0,-1-3 0,-3-4 0,-1-2 0,-1-2 0,-2-2 0,-3-2 0,-3 1 0,-6-1 0,-3 3 0,-4 0 0,-5 1 0,-2-1 0,-3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3:18:41.326"/>
    </inkml:context>
    <inkml:brush xml:id="br0">
      <inkml:brushProperty name="width" value="0.17143" units="cm"/>
      <inkml:brushProperty name="height" value="0.17143" units="cm"/>
    </inkml:brush>
  </inkml:definitions>
  <inkml:trace contextRef="#ctx0" brushRef="#br0">1 235 9028,'0'17'0,"0"-1"0,0-3 0,0 3 0,0 4 0,1 1 0,0 7 0,3 0 0,1 2 0,-3 6 0,3 4 0,-1 2 0,1 1 0,-3-3 0,1-2 0,0-2 0,0-3 0,-1-5 0,-2-3 0,1-6 0,2-5 0,-2-2 0,3-7 0,-4-5 0,-1-9 0,-2-12 0,1 0 0,-2-2 0,-1-1 0,1-3 0,1-2 0,-1-1 0,2-4 0,0-1 0,0-3 0,1 1 0,1-1 0,0-1 0,0-1 0,0 2 0,0 1 0,0 2 0,0 3 0,0 4 0,0 6 0,0 3 0,0 2 0,0 4 0,4 2 0,-3 2 0,6 4 0,-2 0 0,2-2 0,2 0 0,0-1 0,1 0 0,4 0 0,0 0 0,2 2 0,4 1 0,2-2 0,6 1 0,2 0 0,1 4 0,-1 1 0,3 1 0,-3 1 0,2 1 0,-3 4 0,-6 5 0,-4 2 0,-2 4 0,-1 2 0,-7 1 0,-3 4 0,-2-1 0,-1-2 0,-4 4 0,-5 3 0,-4 0 0,-4 0 0,-8-1 0,-2-3 0,-3-2 0,-4 0 0,4-5 0,-6-1 0,1-3 0,-3-1 0,4-6 0,-3 2 0,3-1 0,6-3 0,3 0 0,6-4 0,3 0 0,9-7 0,5-2 0</inkml:trace>
  <inkml:trace contextRef="#ctx0" brushRef="#br0" timeOffset="615">799 162 8973,'0'-9'0,"-4"2"0,3 20 0,-1 6 0,4 5 0,-1 6 0,3 3 0,-1 8 0,-1 7 0,1 4 0,-3 5 0,0 0 0,0 0 0,0-1 0,0-1 0,-1-5 0,-2-6 0,2-9 0,-1-10 0,1-5 0,1-13 0,0-10 0,0-10 0,0-13 0,0-1 0,3-4 0,2 2 0</inkml:trace>
  <inkml:trace contextRef="#ctx0" brushRef="#br0" timeOffset="1229">783 186 8921,'-5'5'0,"-2"-1"0,7-9 0,0-2 0,4-3 0,4-1 0,3 2 0,3-1 0,1-1 0,2-2 0,2 2 0,4 0 0,3-1 0,4 4 0,5 0 0,1 4 0,1 3 0,-3 2 0,2 2 0,-1 3 0,-3 4 0,-4 3 0,-9 3 0,-3 0 0,-3 1 0,1-1 0,-6 0 0,-3 1 0,-4-1 0,-1 0 0,0 1 0,-3 1 0,-3 1 0,-2 1 0,-3-2 0,-3 1 0,-4 0 0,-3 1 0,-2-1 0,-1-1 0,0-1 0,2-4 0,-4 1 0,1 0 0,0-2 0,1 3 0,3-4 0,2-2 0,0 1 0,3 0 0,3 2 0,2 1 0,3-2 0,2 2 0,3 2 0,6 2 0,3-1 0,4 1 0,4-5 0,2 1 0,3 1 0,3-1 0,4 1 0,2 0 0,1 1 0,0 1 0,2-3 0,-2-1 0,-1 0 0,1-3 0,-5 2 0,-3-2 0,-3-1 0,-2 0 0,-2-1 0,-1 0 0,-1-2 0,-4-2 0,-3 2 0,1 4 0,2 4 0</inkml:trace>
  <inkml:trace contextRef="#ctx0" brushRef="#br0" timeOffset="2533">2126 97 8848,'5'4'0,"-11"0"0,-8-5 0,-2-2 0,-2 2 0,-1-4 0,-3 1 0,-2-1 0,-4 1 0,-1-2 0,-1 2 0,1 1 0,1 2 0,-1-2 0,0 2 0,2 1 0,1 3 0,7 1 0,1-1 0,1 1 0,1 0 0,2-3 0,0 2 0,4 3 0,-1-5 0,6 7 0,2-6 0,3 6 0,0 0 0,2 6 0,1 3 0,3 0 0,-1 2 0,0-1 0,1 1 0,-4 0 0,3 4 0,-1 3 0,-3-1 0,3 3 0,-1 0 0,-2 0 0,0 0 0,-1 2 0,0-3 0,0-1 0,0 0 0,0-3 0,0 0 0,0-2 0,0-1 0,0-1 0,0 0 0,0-1 0,0 1 0,0-8 0,0 0 0,0-3 0,0 6 0,0-4 0,-3 5 0,2-6 0,-3 0 0,4-6 0,0-3 0,7 0 0,4 0 0,7-3 0,1 1 0,2-1 0,2-1 0,2 1 0,4-4 0,5 3 0,2 0 0,-2-1 0,2 2 0,-4 1 0,-2 1 0,-3 1 0,-6 1 0,-5 2 0,1 2 0,-19 6 0,0-2 0,-14 3 0</inkml:trace>
  <inkml:trace contextRef="#ctx0" brushRef="#br0" timeOffset="2916">1703 488 8819,'-5'4'0,"-2"0"0,6-8 0,-1 1 0,8-3 0,6 3 0,10 2 0,3-1 0,2-1 0,3-2 0,5 1 0,3 0 0,2-3 0,-2 1 0,-2 0 0,-3 0 0,-4 0 0,-6 2 0,1 1 0,-4 3 0</inkml:trace>
  <inkml:trace contextRef="#ctx0" brushRef="#br0" timeOffset="3496">2534 146 8823,'0'16'0,"0"-2"0,0-1 0,0 2 0,0-3 0,0 2 0,0 1 0,0 3 0,0 1 0,0 5 0,0 1 0,0 1 0,0 3 0,0 0 0,0 4 0,0 2 0,0-1 0,0 1 0,0-1 0,0-2 0,-3 1 0,0-2 0,1-2 0,1-4 0,1-4 0,0-11 0,1-8 0,2-9 0,-2-7 0,6-5 0,-2-2 0</inkml:trace>
  <inkml:trace contextRef="#ctx0" brushRef="#br0" timeOffset="3866">2501 186 8818,'-4'-20'0,"3"0"0,-1 3 0,1 1 0,2 3 0,2 0 0,5 1 0,2 1 0,3 3 0,2 0 0,4 0 0,1 1 0,5 0 0,0 3 0,2 0 0,2 1 0,5 1 0,0-1 0,1 1 0,1 5 0,-5 2 0,-1 3 0,-3 0 0,-5 3 0,-4 3 0,-4 1 0,-6 2 0,-1 2 0,-4 1 0,-1 0 0,-1 3 0,-5 1 0,-2 0 0,-4 1 0,-4 3 0,-5-2 0,-3 3 0,-4-2 0,-1-4 0,-4-2 0,1-5 0,0-2 0,0 0 0,2-8 0,3-1 0,2-3 0,1-2 0,2-1 0,5-1 0,1-4 0,3-1 0,6 2 0,1 2 0,4 3 0</inkml:trace>
  <inkml:trace contextRef="#ctx0" brushRef="#br0" timeOffset="4633">3234 773 8927,'0'13'0,"-3"-7"0,1-9 0,0-7 0,2-7 0,2-4 0,1-1 0,2-4 0,1-4 0,4 0 0,2-7 0,0-6 0,3-6 0,4-10 0,3-2 0,1-4 0,5-2 0,1 4 0,0 7 0,-2 10 0,-1 14 0,-2 11 0,0 6 0,-3 4 0,-1 6 0,-4 3 0,1 4 0,-1 3 0,0 6 0,0 3 0,-2 2 0,0 3 0,-3 3 0,1 5 0,0 4 0,-2 3 0,-1 0 0,-1 4 0,-1 1 0,-1 1 0,0-1 0,-2 1 0,-1 1 0,1-3 0,0 0 0,-3-6 0,2 0 0,-1-2 0,-1-6 0,0-5 0,2-2 0,-3 0 0,2-4 0,-7-5 0,-1-1 0,-5-11 0,2 4 0</inkml:trace>
  <inkml:trace contextRef="#ctx0" brushRef="#br0" timeOffset="4945">3364 480 8927,'0'12'0,"7"-4"0,2-8 0,3-5 0,5-2 0,3-2 0,6-1 0,1-1 0,3 1 0,1-2 0,1 1 0,-1 1 0,-1 1 0,-8 5 0,0 1 0,-4 2 0,-2 1 0,-3 0 0,-1 0 0</inkml:trace>
  <inkml:trace contextRef="#ctx0" brushRef="#br0" timeOffset="5582">4073 186 9036,'0'17'0,"1"0"0,1 2 0,-1 5 0,2 7 0,-2 4 0,-1 3 0,0 1 0,0 2 0,-1 0 0,-2 0 0,2 1 0,-2-2 0,0-6 0,0-5 0,1-7 0,2-3 0,1-11 0,1-8 0,2-4 0,1-10 0,3 0 0,-4-2 0</inkml:trace>
  <inkml:trace contextRef="#ctx0" brushRef="#br0" timeOffset="6266">4065 211 9081,'-8'-9'0,"3"-2"0,2 5 0,6-2 0,2 0 0,5 1 0,2-1 0,1 0 0,1 0 0,4-1 0,2 0 0,2-1 0,3 0 0,3-1 0,6 3 0,0 0 0,2 3 0,0-1 0,-2 3 0,1 2 0,-4 3 0,0 2 0,-7 5 0,-4 2 0,-4 3 0,-2 2 0,-4 2 0,-2 2 0,-1 1 0,-6-3 0,1 1 0,-4-1 0,-3 1 0,-3 1 0,-3 3 0,-3-2 0,-1 2 0,-5-2 0,-2 0 0,-1-1 0,-2-2 0,1-2 0,0-2 0,2-1 0,0-1 0,0-2 0,-1-4 0,1-1 0,3-2 0,1 0 0,-1-3 0,5 0 0,3 0 0,8 1 0,7 2 0,4 2 0,1 2 0,4 1 0,3 1 0,2-1 0,0 3 0,4 2 0,0 1 0,2-1 0,1 2 0,2 3 0,2 1 0,0-1 0,2 2 0,-4-1 0,-2-1 0,-2-1 0,0-1 0,-5-3 0,-3-2 0,-3-2 0,-3-1 0,-1 0 0,0-3 0,0-5 0,1-5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3:18:49.626"/>
    </inkml:context>
    <inkml:brush xml:id="br0">
      <inkml:brushProperty name="width" value="0.17143" units="cm"/>
      <inkml:brushProperty name="height" value="0.17143" units="cm"/>
    </inkml:brush>
  </inkml:definitions>
  <inkml:trace contextRef="#ctx0" brushRef="#br0">541 17 9062,'5'4'0,"-4"0"0,-6-4 0,-4-1 0,-7-1 0,-1-1 0,-2 2 0,-3-3 0,-5 1 0,-3 1 0,-2-2 0,-4 3 0,-2-2 0,-1 2 0,1 1 0,2 1 0,3 1 0,2 2 0,1 0 0,2-1 0,3 2 0,8 1 0,3 2 0,9-2 0,5 3 0,4 1 0,4 8 0,0 1 0,0 0 0,0-2 0,-1 0 0,-1 2 0,1-1 0,-2 4 0,0 1 0,0 4 0,-2-1 0,2 3 0,-2 0 0,-1 0 0,-1-2 0,0 2 0,1-1 0,0-2 0,1-3 0,-3-3 0,0 1 0,0 0 0,0-3 0,0 2 0,0 0 0,-1-5 0,-1 1 0,0-3 0,-4 1 0,2 1 0,-2-1 0,0-4 0,3 1 0,1-8 0,2 8 0,1-11 0,5 0 0,-1-1 0,7-4 0,0-1 0,0 1 0,5 0 0,0 1 0,2-1 0,0 4 0,5-2 0,2 2 0,2 1 0,2 0 0,3 0 0,2 0 0,3 0 0,-2 3 0,-4 0 0,-4 2 0,-2 1 0,-5-2 0,-1-1 0,-2 1 0,-4-3 0,-13-1 0,-2-5 0</inkml:trace>
  <inkml:trace contextRef="#ctx0" brushRef="#br0" timeOffset="431">77 400 8967,'-3'11'0,"6"-3"0,10-4 0,9-7 0,2-2 0,5 0 0,-4 0 0,3-1 0,3-2 0,3 3 0,2 0 0,-2-2 0,-1 0 0,-4 0 0,-1 0 0,-4 3 0,-2 0 0,-2 2 0,-1 5 0,2 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3:07.700"/>
    </inkml:context>
    <inkml:brush xml:id="br0">
      <inkml:brushProperty name="width" value="0.17143" units="cm"/>
      <inkml:brushProperty name="height" value="0.17143" units="cm"/>
    </inkml:brush>
  </inkml:definitions>
  <inkml:trace contextRef="#ctx0" brushRef="#br0">22 760 9069,'6'7'0,"-2"1"0,-1-6 0,0 2 0,-2-3 0,4-2 0,-5-3 0,0-2 0,0-5 0,0-1 0,0-3 0,0-1 0,0-7 0,0-1 0,0-2 0,0-8 0,0 1 0,0-5 0,0-3 0,0 2 0,0 1 0,0 0 0,-1 2 0,-1 5 0,-2 2 0,2 3 0,0 4 0,2 1 0,0 2 0,0 2 0,0 1 0,0 0 0,-1 3 0,-1-3 0,-2 0 0,0-1 0,3-3 0,-1 3 0,-2 2 0,1 0 0,3 4 0,0 5 0,0 3 0,0 6 0,-5 3 0,4 5 0,-4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3:08.900"/>
    </inkml:context>
    <inkml:brush xml:id="br0">
      <inkml:brushProperty name="width" value="0.17143" units="cm"/>
      <inkml:brushProperty name="height" value="0.17143" units="cm"/>
    </inkml:brush>
  </inkml:definitions>
  <inkml:trace contextRef="#ctx0" brushRef="#br0">11 891 8891,'0'-7'0,"0"0"0,0-2 0,-1 3 0,-1-1 0,-2-1 0,0-2 0,4-1 0,0 0 0,0 0 0,0-1 0,0-1 0,0-3 0,0 0 0,0-1 0,0-3 0,0 2 0,0-1 0,0-5 0,0-2 0,0 2 0,0 1 0,0-2 0,0-2 0,0 0 0,0-4 0,0 4 0,0-1 0,0 1 0,0 3 0,0-2 0,0 0 0,0 3 0,0 4 0,0 0 0,0 4 0,0 2 0,0 1 0,0 1 0,0 0 0,0 0 0,0 0 0,0 1 0,0 2 0,0 1 0,0-1 0,0-2 0,0-1 0,0 5 0,0-4 0,0 8 0,0-5 0,0 3 0,0-3 0,0 3 0,0-3 0,0-1 0,0 2 0,0-2 0,0 1 0,0-4 0,0 4 0,0 0 0,0 4 0,0-1 0,0 4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3:10.068"/>
    </inkml:context>
    <inkml:brush xml:id="br0">
      <inkml:brushProperty name="width" value="0.17143" units="cm"/>
      <inkml:brushProperty name="height" value="0.17143" units="cm"/>
    </inkml:brush>
  </inkml:definitions>
  <inkml:trace contextRef="#ctx0" brushRef="#br0">22 870 8835,'0'-8'0,"0"1"0,0 5 0,0-8 0,0 3 0,0-3 0,0-1 0,0 0 0,0-1 0,0-1 0,0-3 0,0 0 0,2-3 0,0-2 0,2-2 0,-2-3 0,-1 0 0,-1-4 0,0 1 0,0-1 0,0-1 0,0 1 0,0 2 0,0 2 0,0 1 0,0 3 0,0 0 0,0 0 0,0 4 0,0 1 0,0 2 0,-1 0 0,-1 3 0,-2-1 0,2-2 0,0 2 0,1 5 0,-1 0 0,-2 0 0,2-2 0,0 3 0,1 0 0,-2-2 0,1 3 0,-1-1 0,2 0 0,1-4 0,0 4 0,0-1 0,0 5 0,0-4 0,0 3 0,0-3 0,0-1 0,1-1 0,1 0 0,2 2 0,-1 3 0,-3-3 0,0 4 0,0-5 0,0 5 0,0-4 0,2 4 0,0-2 0,2 0 0,-1 4 0,-3-5 0,0 3 0,0 1 0,0-2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3:12.451"/>
    </inkml:context>
    <inkml:brush xml:id="br0">
      <inkml:brushProperty name="width" value="0.17143" units="cm"/>
      <inkml:brushProperty name="height" value="0.17143" units="cm"/>
    </inkml:brush>
  </inkml:definitions>
  <inkml:trace contextRef="#ctx0" brushRef="#br0">12 990 8723,'0'-11'0,"0"0"0,0 0 0,0 0 0,0 0 0,0 0 0,0 1 0,0-1 0,0-1 0,0-2 0,0 0 0,0-5 0,0 0 0,0-2 0,0-5 0,-4 3 0,1-3 0,0 1 0,2-1 0,1 0 0,0 1 0,0 0 0,0 1 0,0 1 0,0 1 0,0 1 0,0-1 0,0 0 0,0 0 0,0 1 0,0-1 0,0 5 0,0 1 0,0 2 0,0-1 0,0 1 0,0 3 0,0 0 0,0 0 0,0 0 0,0 1 0,0-1 0,0 0 0,0 0 0,0 0 0,0 4 0,0 0 0,0-2 0,0 0 0,0-2 0,0 0 0,0 4 0,0-1 0,0 0 0,0 2 0,0-1 0,0 3 0,0-3 0,0-1 0,0-2 0,0-1 0,0 3 0,0 1 0,0 5 0,0-8 0,0 8 0,1-4 0,3 1 0,-3 0 0,3 1 0,-3 2 0,-1-5 0,0 3 0,0-3 0,0 3 0,0-3 0,0 3 0,0-3 0,0 5 0,0-3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3:13.656"/>
    </inkml:context>
    <inkml:brush xml:id="br0">
      <inkml:brushProperty name="width" value="0.17143" units="cm"/>
      <inkml:brushProperty name="height" value="0.17143" units="cm"/>
    </inkml:brush>
  </inkml:definitions>
  <inkml:trace contextRef="#ctx0" brushRef="#br0">0 934 8729,'5'-10'0,"-4"2"0,3 1 0,-3 5 0,0-3 0,2 4 0,1-3 0,-1 2 0,-3-6 0,0 0 0,1-2 0,2-1 0,0-1 0,0-2 0,-2 1 0,-1-6 0,1 0 0,3-1 0,-3-2 0,3 0 0,-3 0 0,-1 1 0,0-1 0,0 0 0,0 1 0,0-1 0,0 0 0,0 0 0,0 1 0,0-1 0,0 1 0,0 2 0,-1 1 0,-3-1 0,3 2 0,-3 0 0,3 0 0,1 0 0,0 4 0,0-3 0,0 2 0,0-1 0,0 1 0,0 3 0,0 0 0,0 0 0,0 0 0,0 0 0,0 0 0,0 1 0,0-1 0,0 0 0,0 0 0,0 0 0,0 4 0,0 0 0,0-2 0,0 3 0,0-1 0,0 0 0,0-4 0,0 0 0,0 0 0,-1 0 0,-3 0 0,3 4 0,-3 0 0,3 3 0,1-3 0,0 3 0,0-3 0,0 3 0,0-3 0,0 4 0,0-5 0,0 6 0,0-3 0,-5 5 0,-1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4:23.496"/>
    </inkml:context>
    <inkml:brush xml:id="br0">
      <inkml:brushProperty name="width" value="0.17143" units="cm"/>
      <inkml:brushProperty name="height" value="0.17143" units="cm"/>
    </inkml:brush>
  </inkml:definitions>
  <inkml:trace contextRef="#ctx0" brushRef="#br0">19 1003 9215,'0'10'0,"-3"-4"0,0-12 0,0-1 0,3-8 0,0-1 0,0-5 0,0-2 0,0-2 0,0 2 0,0 1 0,0-4 0,0 0 0,0-3 0,0 0 0,3-2 0,0 1 0,-1 0 0,-1-1 0,-1 2 0,0 0 0,0 3 0,0 2 0,0 4 0,0-1 0,0 2 0,0 1 0,0 0 0,0 0 0,0 0 0,-1-1 0,-1-2 0,-1-3 0,0 5 0,3 1 0,0 0 0,0 1 0,0-2 0,0-2 0,0 5 0,0-2 0,0 5 0,0-2 0,0 8 0,-1-8 0,-2 6 0,2-3 0,-2 0 0,2 4 0,1-4 0,0 3 0,0-6 0,0 8 0,0-5 0,0 11 0,0-3 0,0 0 0,0 3 0,0-7 0,0 7 0,0-7 0,0 3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4:24.928"/>
    </inkml:context>
    <inkml:brush xml:id="br0">
      <inkml:brushProperty name="width" value="0.17143" units="cm"/>
      <inkml:brushProperty name="height" value="0.17143" units="cm"/>
    </inkml:brush>
  </inkml:definitions>
  <inkml:trace contextRef="#ctx0" brushRef="#br0">9 1048 8919,'-5'5'0,"1"-9"0,4-6 0,0-8 0,0 0 0,0-6 0,0-1 0,0 2 0,0 0 0,0 1 0,0-3 0,0 1 0,0-1 0,0-1 0,0-2 0,0-1 0,0-1 0,0 0 0,0 2 0,0 0 0,0-2 0,0 3 0,0-1 0,0 4 0,0 2 0,0-2 0,0 3 0,0 1 0,0 1 0,0 1 0,0 0 0,0 3 0,0 0 0,0 2 0,0-2 0,0 3 0,0-3 0,0 0 0,0-3 0,0 0 0,0 6 0,0 0 0,0 3 0,0-6 0,0 4 0,0-6 0,0 2 0,0 1 0,0-1 0,0 8 0,0-5 0,0 7 0,0 0 0,0-7 0,0 2 0,0-5 0,0 0 0,0 8 0,0-5 0,0 11 0,0-4 0,4 5 0,1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4:26.162"/>
    </inkml:context>
    <inkml:brush xml:id="br0">
      <inkml:brushProperty name="width" value="0.17143" units="cm"/>
      <inkml:brushProperty name="height" value="0.17143" units="cm"/>
    </inkml:brush>
  </inkml:definitions>
  <inkml:trace contextRef="#ctx0" brushRef="#br0">19 1084 8721,'5'-10'0,"-1"-6"0,-4 4 0,0-5 0,0-4 0,0 5 0,0-4 0,0 1 0,0-1 0,0-1 0,0 3 0,0 0 0,0 0 0,0 3 0,0-1 0,0-2 0,0-2 0,-3-2 0,0 2 0,1-2 0,1-1 0,0-1 0,-1-3 0,-1 2 0,1 1 0,1 1 0,0-2 0,-1 2 0,-1 1 0,0 0 0,3 2 0,0-1 0,1-1 0,2 1 0,-1 3 0,3-1 0,-1 3 0,0 2 0,-2-3 0,1 2 0,1 3 0,-1-3 0,-2-1 0,2-5 0,-2 2 0,-1-2 0,0 2 0,0 5 0,0 1 0,0 6 0,0-2 0,0 4 0,0-7 0,0 3 0,0-6 0,0 8 0,0-9 0,0 10 0,0-3 0,0 1 0,0 3 0,0-8 0,0 3 0,-4-3 0,3 8 0,-3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4:28.529"/>
    </inkml:context>
    <inkml:brush xml:id="br0">
      <inkml:brushProperty name="width" value="0.17143" units="cm"/>
      <inkml:brushProperty name="height" value="0.17143" units="cm"/>
    </inkml:brush>
  </inkml:definitions>
  <inkml:trace contextRef="#ctx0" brushRef="#br0">0 1076 8827,'5'-18'0,"-2"-2"0,-2-4 0,0 4 0,1-6 0,1 4 0,-1 1 0,0-4 0,1 1 0,0-1 0,-1 1 0,-1-2 0,-1 3 0,0-2 0,0-2 0,0 5 0,0-4 0,0 2 0,0 0 0,0 2 0,0-3 0,0 0 0,0 3 0,0-1 0,0 2 0,0 0 0,0-1 0,-3 2 0,0-4 0,-1 1 0,4-1 0,0 2 0,0 3 0,0 4 0,0 0 0,4 0 0,-1-3 0,0 3 0,-3 0 0,0 3 0,0-3 0,0 3 0,0-3 0,1 3 0,2-3 0,-2 6 0,2-3 0,-2 8 0,-1-8 0,0 11 0,0-7 0,0 7 0,0-7 0,0 3 0,0-8 0,0 7 0,0-6 0,0 11 0,0-8 0,0 0 0,0 4 0,0-7 0,0 3 0,0 2 0,-4 7 0,-1 11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4:30.145"/>
    </inkml:context>
    <inkml:brush xml:id="br0">
      <inkml:brushProperty name="width" value="0.17143" units="cm"/>
      <inkml:brushProperty name="height" value="0.17143" units="cm"/>
    </inkml:brush>
  </inkml:definitions>
  <inkml:trace contextRef="#ctx0" brushRef="#br0">9 1174 8787,'5'9'0,"-1"-9"0,-4-6 0,0-6 0,0-6 0,0 0 0,1 3 0,1 0 0,2-2 0,-2 0 0,-1-1 0,-1-1 0,1-2 0,2-3 0,-2-2 0,2-1 0,-2 0 0,-1 0 0,0-3 0,0 0 0,0 1 0,0 0 0,0 4 0,0 0 0,0 0 0,0 3 0,0-1 0,0 2 0,0 1 0,0 1 0,0 1 0,0 0 0,0 0 0,0-3 0,-1 1 0,-2 3 0,2-1 0,-2 2 0,2-1 0,1-1 0,-3 0 0,-1 0 0,2 0 0,0 4 0,0 0 0,-1-2 0,0 4 0,3-6 0,0 6 0,0-1 0,0 4 0,0-4 0,0-1 0,0-4 0,-1 4 0,-2 2 0,2 6 0,-3-2 0,4 3 0,0-4 0,0-4 0,0 6 0,0-5 0,0 7 0,0 0 0,0-3 0,0 3 0,0 0 0,0-3 0,0 3 0,0 0 0,0-3 0,0 3 0,0-4 0,0 0 0,0 0 0,0 0 0,0 4 0,0 1 0,0 4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5:06.488"/>
    </inkml:context>
    <inkml:brush xml:id="br0">
      <inkml:brushProperty name="width" value="0.17143" units="cm"/>
      <inkml:brushProperty name="height" value="0.17143" units="cm"/>
    </inkml:brush>
  </inkml:definitions>
  <inkml:trace contextRef="#ctx0" brushRef="#br0">36 1185 9100,'0'12'0,"0"-2"0,0 1 0,5-4 0,3-1 0,0-2 0,6-5 0,0-1 0,2-2 0,3-5 0,3-1 0,1-2 0,2-3 0,1-3 0,-1-3 0,-2 1 0,-1 0 0,-3 0 0,-2-2 0,-3 1 0,-2-1 0,-4 0 0,-3 3 0,-4 0 0,-2 0 0,-5 3 0,-4-1 0,-2 3 0,-1 0 0,-2 2 0,1 0 0,-2 2 0,0 4 0,1 2 0,-2 4 0,-1 1 0,-1 1 0,0 5 0,0 5 0,0 5 0,-1 3 0,2 6 0,0 3 0,2 3 0,0 1 0,2 3 0,3 1 0,2 2 0,2 0 0,4 4 0,2 0 0,5-2 0,4 0 0,6 0 0,3-2 0,2-2 0,0-2 0,1-5 0,2-8 0,1-3 0,2-3 0,1-5 0,0-5 0,1-4 0,1-3 0,-1-6 0,-3-6 0,0 0 0,-4-4 0,2 2 0,-5-2 0,-1 1 0</inkml:trace>
  <inkml:trace contextRef="#ctx0" brushRef="#br0" timeOffset="1">697 390 9097,'4'11'0,"-2"-2"0,-2 0 0,0 2 0,0 0 0,0 0 0,0 3 0,0 0 0,0 0 0,0 4 0,0-2 0,-2 2 0,0 2 0,0-2 0,2 1 0,0-1 0,0 1 0,0-3 0,1-1 0,1-3 0,-1-1 0,4-1 0,2-1 0,3-1 0,5-4 0,1-7 0,1-4 0,-3-3 0,-2-1 0,1 0 0,-1 0 0,-2-1 0,0-1 0,2 3 0,-5-8 0,2 2 0</inkml:trace>
  <inkml:trace contextRef="#ctx0" brushRef="#br0" timeOffset="2">615 221 9244,'-8'-4'-76,"0"-1"76,7-2 0,-2-2 0,3-4 0</inkml:trace>
  <inkml:trace contextRef="#ctx0" brushRef="#br0" timeOffset="3">1057 108 8964,'0'10'0,"0"-4"0,-3-1 0,4-5 0,1-2 0,6-3 0,4-4 0,3 2 0,2-2 0,0 1 0,-1 2 0,0 0 0,-2 2 0,2 1 0,-1 3 0,-1 1 0,-1 1 0,-2 2 0,-1 5 0,-1 1 0,-2 3 0,-4 2 0,0 4 0,-1 3 0,-2 2 0,0 3 0,0 1 0,-3 1 0,-1 0 0,-1 3 0,0 0 0,1-2 0,-1-1 0,1 0 0,1-2 0,-1-1 0,1 0 0,1-6 0,0-1 0,1-2 0,-2-1 0,3 2 0,-2-1 0,1-4 0,1 0 0,0-8 0,-3-2 0,-1-6 0</inkml:trace>
  <inkml:trace contextRef="#ctx0" brushRef="#br0" timeOffset="4">1230 439 9071,'-6'-7'0,"4"1"0,4 4 0,2 1 0,7-1 0,1 1 0,2-1 0,3 0 0,4-1 0,1 0 0,1 2 0,2-3 0,1 1 0,-1-1 0,0 2 0,-3 1 0,0-1 0,-3 0 0,-2 1 0,1 0 0,-1 1 0</inkml:trace>
  <inkml:trace contextRef="#ctx0" brushRef="#br0" timeOffset="5">1622 20 8862,'0'-9'0,"2"6"0,0 10 0,2 0 0,-2 5 0,0 0 0,-2 0 0,0 3 0,0 2 0,0 4 0,0 2 0,0 4 0,0 3 0,0 2 0,-2 4 0,-1 5 0,-2 0 0,0 0 0,0-2 0,2-3 0,-1 1 0,1-3 0,2-2 0,0-5 0,1-7 0,0-1 0,0-2 0,3-2 0,1-2 0,5-1 0,2-2 0,1-3 0,1-3 0,-1-3 0,1 2 0,0-6 0,-1-3 0,-1-4 0,1-2 0,-5-1 0,2 1 0</inkml:trace>
  <inkml:trace contextRef="#ctx0" brushRef="#br0" timeOffset="6">2082 25 8948,'0'-12'-3,"0"5"0,0 1-2,0 8 4,3 5 1,-2 9 0,1 1 0,0 0 0,0 0 0,-2 1 0,3 2 0,-3 0 0,0 3 0,-2 4 0,-1 3 0,0 0 0,1 2 0,-3 1 0,2 1 0,1 0 0,-1 0 0,1-1 0,2-3 0,0-3 0,0-1 0,0-3 0,0-6 0,2-3 0,0-1 0,3 0 0,-1-1 0,3-2 0,1-1 0,0-3 0,3-2 0,-1-1 0,3-3 0,1-2 0,1-2 0,-2 0 0,2-4 0,-1 4 0,-4-2 0,1 2 0,1-2 0,2 0 0,-3 0 0,4-1 0,-5 1 0</inkml:trace>
  <inkml:trace contextRef="#ctx0" brushRef="#br0" timeOffset="7">1916 307 8932,'17'3'0,"0"-1"0,1-4 0,3-1 0,3-1 0,1-1 0,0 1 0,4-4 0,0 0 0,0 2 0,-1 1 0,-2 4 0,0-2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5:06.481"/>
    </inkml:context>
    <inkml:brush xml:id="br0">
      <inkml:brushProperty name="width" value="0.17143" units="cm"/>
      <inkml:brushProperty name="height" value="0.17143" units="cm"/>
    </inkml:brush>
  </inkml:definitions>
  <inkml:trace contextRef="#ctx0" brushRef="#br0">0 279 9027,'4'-7'0,"1"-1"0,-2 11 0,1 1 0,2 7 0,-2 6 0,0 0 0,0 3 0,-2 1 0,2 4 0,-1 2 0,-2 4 0,0 6 0,-1-1 0,0 0 0,0 1 0,0 0 0,0 1 0,0 0 0,0-1 0,0-2 0,0-2 0,1-1 0,1-1 0,-1-1 0,1 0 0,1-3 0,2-2 0,-2-1 0,1-2 0,1 2 0,1-2 0,0-3 0,2-3 0,-1 0 0,2-3 0,2 2 0,-1 0 0,1-1 0,0-1 0,-1 0 0,3-1 0,0 1 0,0 0 0,0-2 0,0 0 0,-1-1 0,1-1 0,0-1 0,0-2 0,0 1 0,0-1 0,0 0 0,1-1 0,1-2 0,0-1 0,-2 3 0,0-3 0,0 1 0,0 0 0,2-1 0,2-2 0,-1 0 0,-1 0 0,-1-1 0,-2-1 0,1-2 0,-2-2 0,0 0 0,0-2 0,1 0 0,1-5 0,0 2 0,0-2 0,-1-1 0,-1 0 0,0-1 0,0-2 0,1-1 0,-2-1 0,0 0 0,-1-2 0,-2-1 0,1-3 0,0 0 0,-3-1 0,0-1 0,0 0 0,-3-2 0,1-2 0,0-2 0,-1-1 0,-2 1 0,0-1 0,0-1 0,0 0 0,0 0 0,0 2 0,0 1 0,-3 0 0,0 0 0,-1 1 0,-1-1 0,4 4 0,-2 3 0,1 3 0,0-2 0,-3 2 0,3 3 0,1 1-5,0 3 0,1 0 1,0 0-10,0 1 0,0-1-9,0 0 7,0 1 3,0 4 13,0 4 0,0 6 0,0 4 0</inkml:trace>
  <inkml:trace contextRef="#ctx0" brushRef="#br0" timeOffset="1">1334 53 8906,'7'-4'0,"2"1"0,-6 1 0,1 1 0,-1 4 0,-5 6 0,-2 4 0,0 0 0,-5 3 0,-1-1 0,0 4 0,-2 3 0,-2 5 0,-1 4 0,-2 4 0,-2 4 0,0 8 0,1 2 0,1 5 0,1 3 0,4-1 0,1 1 0,2-4 0,5-4 0,2-3 0,2-2 0,2 0 0,4-3 0,3-1 0,1-3 0,2-1 0,0-2 0,1-2 0,0-2 0,2-3 0,-1-3 0,1-5 0,-2 0 0,0-2 0,-2-1 0,-1-1 0,-1-2 0,2-1 0,-3 1 0,1 0 0,0 2 0,-4-4 0,1 1 0,0 0 0,-3-3 0,3 1 0,-6-5 0,3-1 0,-3-12 0,0-6 0</inkml:trace>
  <inkml:trace contextRef="#ctx0" brushRef="#br0" timeOffset="2">1629 360 8941,'7'0'0,"0"4"0,-5 2 0,-1 5 0,1 4 0,1-1 0,-1-2 0,0 4 0,-1 2 0,0 1 0,1 4 0,0 5 0,-2 1 0,0 2 0,0 2 0,0 2 0,0 3 0,0 0 0,-3-1 0,3-2 0,-3-1 0,1-1 0,0 0 0,-1-3 0,3-2 0,0-5 0,0-2 0,1-4 0,1 0 0,3 0 0,3-4 0,2 0 0,0-2 0,3-4 0,0 0 0,2-4 0,2 0 0,-2 0 0,1-1 0,-1-5 0,2-4 0,-3 1 0,0-3 0,-3 0 0,4-3 0,-2-3 0,1-2 0,-1 1 0</inkml:trace>
  <inkml:trace contextRef="#ctx0" brushRef="#br0" timeOffset="3">1552 767 8882,'-3'6'0,"1"-1"0,7-7 0,3 1 0,9-4 0,-2 3 0,5-3 0,0 1 0,2 1 0,3-1 0,0 1 0,4-2 0,0 0 0,-2 0 0,-4 2 0,-1 0 0,-2 0 0,-1-5 0,0 1 0</inkml:trace>
  <inkml:trace contextRef="#ctx0" brushRef="#br0" timeOffset="4">2174 1360 8864,'10'8'0,"-2"-4"0,4-8 0,-1-5 0,5-4 0,-3-4 0,3-3 0,2 0 0,0-5 0,2-5 0,-1-1 0,0-2 0,0 1 0,0-4 0,-3 0 0,-3-3 0,-1-2 0,-4-3 0,-2 0 0,-3 0 0,-3-1 0,0-1 0,-3-1 0,-2-4 0,-5 0 0,0 3 0,-1 0 0,-1 0 0,-3 2 0,0-2 0,1 2 0,0 3 0,1 4 0,1 5 0,-1 2-7,3 4 0,0 9 0,4 1-3,0 4 0,0 2 0,1 0 0,1-1 0,2 3 4,-3-1 1,2-2-2,-2 0 0,3 0 7,2 7 0,0 6 0,0 4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5:06.486"/>
    </inkml:context>
    <inkml:brush xml:id="br0">
      <inkml:brushProperty name="width" value="0.17143" units="cm"/>
      <inkml:brushProperty name="height" value="0.17143" units="cm"/>
    </inkml:brush>
  </inkml:definitions>
  <inkml:trace contextRef="#ctx0" brushRef="#br0">3 31 8886,'4'10'0,"2"-4"0,6-2 0,3-4 0,0 0 0,3 0 0,0-1 0,6-1 0,0 0 0,1-2 0,3 0 0,0-3 0,1 1 0,-4 2 0,0 0 0,-1 0 0,-3 0 0,-1 0 0,-2 2 0,-5 0 0,-1 1 0,-2 1 0,0 3 0,-4 1 0</inkml:trace>
  <inkml:trace contextRef="#ctx0" brushRef="#br0" timeOffset="1">15 357 9098,'0'11'0,"-3"-1"0,0-2 0,-1 1 0,-1-6 0,10 0 0,1-3 0,5 0 0,3 0 0,2 0 0,4 0 0,2 0 0,5-3 0,5-1 0,4-2 0,2-3 0,0 2 0,-3-2 0,-3 1-3,-3 0 1,-3 0-8,-3 4 10,-4-2 0,-6 8 0,-4-1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5:56.486"/>
    </inkml:context>
    <inkml:brush xml:id="br0">
      <inkml:brushProperty name="width" value="0.17143" units="cm"/>
      <inkml:brushProperty name="height" value="0.17143" units="cm"/>
    </inkml:brush>
  </inkml:definitions>
  <inkml:trace contextRef="#ctx0" brushRef="#br0">11 1709 8908,'0'11'0,"0"-4"0,0 0 0,-4-6 0,1-1 0,1-6 0,0-4 0,2-3 1,0-2 1,0-1 0,0-1 1,0-1-2,0 0 1,0 4 0,0-2 0,0 0 0,0 0 0,0 1 1,0-2 0,0 2 0,0-1-1,0 1 0,0-2 0,2 2 1,0-2-2,1-1 1,1 3 0,-4 0 0,0 1-1,0 0 0,0-4 1,0 3-1,0 0 0,0 0 0,3 1 0,1 2-1,-2-2 0,-1 2 1,-1-2-1,0 3 0,0 0 0,0 1 0,0-1 0,0 1 0,0 3 0,0 0 0,0-1 0,0-2 0,0 0 0,0-1 0,0 1 0,0 0 0,0-1 0,0 4 0,0 0 0,0-1 0,0-1 0,0-2 0,0 4 0,0 0 0,0-1 0,0-1 0,0-2 0,0 4 0,0 0 0,0 0 0,0-3 0,0-1 0,0 1 0,0-1 0,0 1 0,0-1 0,0 4 0,0 0 0,0-1 0,0 2 0,0-1 0,0 4 0,0-4 0,0 5 0,0-4 0,0 2 0,0 3 0,0-8 0,0 6 0,0-4 0,0 5 0,0-7 0,0 6 0,0-4 0,0 5 0,0-2 0,0-1 0,0 4 0,0-9 0,0 5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5:58.720"/>
    </inkml:context>
    <inkml:brush xml:id="br0">
      <inkml:brushProperty name="width" value="0.17143" units="cm"/>
      <inkml:brushProperty name="height" value="0.17143" units="cm"/>
    </inkml:brush>
  </inkml:definitions>
  <inkml:trace contextRef="#ctx0" brushRef="#br0">63 1604 8976,'-7'6'0,"0"-2"0,5-3 0,-3-6 0,5-2 0,0-2 0,0-2 0,0 1 0,0-1 0,0 0 0,0-2 0,0-1 0,0 0 0,0-1 0,0-1 0,0-4 0,0 1 0,0 2 0,0-4 0,0-4 0,0 1 0,0-2 0,0 4 0,0-2 0,0 2 0,0 1 0,0 0 0,0 1 0,0 2 0,0 4 0,0 2 0,0-1 0,0-1 0,0 1 0,0 1 0,0 2 0,0-1 0,0 1 0,0-1 0,0 1 0,0-1 0,0 1 0,0-1 0,0 4 0,0 0 0,0-1 0,0-1 0,0-1 0,0-1 0,0 1 0,0 3 0,0 0 0,0-2 0,0 4 0,0-2 0,0 0 0,0-4 0,-3 4 0,-1 0 0,2-1 0,1 2 0,1-1 0,0-1 0,0 2 0,0-1 0,0-1 0,0-1 0,0-2 0,0 4 0,0 0 0,0 0 0,0-3 0,0 3 0,0 0 0,0 0 0,0-4 0,0 4 0,0 0 0,0 4 0,0-4 0,0 5 0,0-4 0,0 2 0,0 3 0,0-4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6:00.937"/>
    </inkml:context>
    <inkml:brush xml:id="br0">
      <inkml:brushProperty name="width" value="0.17143" units="cm"/>
      <inkml:brushProperty name="height" value="0.17143" units="cm"/>
    </inkml:brush>
  </inkml:definitions>
  <inkml:trace contextRef="#ctx0" brushRef="#br0">85 1594 8880,'0'-7'0,"0"0"0,-5 5 0,4-3 0,-4 6 0,5 3 0,0 3 0,0-2 0,0 2 0,0-4 0,0 1 0,0-12 0,0-2 0,0-2 0,0 0 0,0 2 0,0-1 0,0 0 0,0-3 0,0 1 0,0-4 0,0-2 0,0-1 0,0-1 0,0 0 0,0 0 0,0 0 0,-1-1 0,-1-1 0,-2-2 0,2 2 0,1 1 0,1 0 0,-2 0 0,-1 1 0,2-1 0,-3 8 0,3 0 0,1-1 0,0 3 0,0-2 0,0 2 0,0 2 0,0-1 0,0 1 0,0-1 0,0 1 0,0-1 0,0 1 0,0 3 0,0 0 0,0-1 0,0-2 0,0 0 0,0 0 0,0 3 0,0 0 0,0 0 0,0-4 0,0 1 0,0-1 0,0 1 0,0-1 0,0 1 0,0-1 0,0 4 0,0 0 0,0-1 0,0 2 0,0-1 0,0 0 0,0-3 0,0 3 0,0 0 0,1 4 0,2-1 0,0-1 0,1 3 0,-4-5 0,0 0 0,0 0 0,0 0 0,0 3 0,0-3 0,1 5 0,2-1 0,-2 1 0,4 2 0,-5-4 0,0-2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6:04.218"/>
    </inkml:context>
    <inkml:brush xml:id="br0">
      <inkml:brushProperty name="width" value="0.17143" units="cm"/>
      <inkml:brushProperty name="height" value="0.17143" units="cm"/>
    </inkml:brush>
  </inkml:definitions>
  <inkml:trace contextRef="#ctx0" brushRef="#br0">0 1653 8881,'0'7'0,"0"0"0,0-4 0,0 4 0,0-5 0,0 2 0,0-8 0,0-3 0,0-2 0,0-2 0,0-2 0,0-1 0,0-3 0,0 2 0,0-1 0,0-3 0,0-1 0,0 0 0,0-1 0,0 0 0,3 0 0,1 1 0,-2-1 0,-1 0 0,-1 0 0,0 0 0,2 1 0,1-1 0,-2 1 0,3 2 0,-3 0 0,-1 0 0,0 2 0,0 0 0,0 1 0,0 2 0,0 1 0,0 1 0,0-2 0,0-1 0,0 4 0,0 3 0,0-1 0,0-1 0,0 2 0,0 0 0,0-1 0,0 2 0,0-1 0,0-1 0,0-1 0,0 2 0,0 0 0,0 3 0,0-3 0,0-1 0,0-1 0,0 2 0,0 0 0,0-1 0,0-1 0,0-2 0,0 1 0,0 0 0,0 3 0,0 0 0,0-1 0,0 2 0,0-1 0,0 4 0,0-4 0,0-2 0,0 4 0,0-2 0,0-1 0,0 2 0,0-1 0,0 0 0,0 0 0,0 0 0,0 5 0,0-3 0,1 2 0,1-2 0,2-1 0,-1 3 0,-3-4 0,0 4 0,0-4 0,0 4 0,0 0 0,0 6 0,5-2 0,1 4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6:06.554"/>
    </inkml:context>
    <inkml:brush xml:id="br0">
      <inkml:brushProperty name="width" value="0.17143" units="cm"/>
      <inkml:brushProperty name="height" value="0.17143" units="cm"/>
    </inkml:brush>
  </inkml:definitions>
  <inkml:trace contextRef="#ctx0" brushRef="#br0">52 1747 8882,'0'10'0,"0"0"0,0 1 0,0-4 0,0 0 0,0-5 0,0 1 0,0-6 0,0-3 0,0-4 0,0-1 0,0 1 0,0-2 0,0 0 0,0-2 0,0-1 0,0 2 0,0-2 0,0-1 0,0 0 0,-1-3 0,-1 2 0,-2-1 0,1-2 0,3-1 0,0-1 0,0-2 0,-1 2 0,-2-2 0,0 2 0,1 1 0,0-2 0,2 1 0,-1 3 0,-2 3 0,2-1 0,-3 3 0,3 1 0,1 2 0,0 0 0,0 1 0,0 0 0,0-1 0,0 1 0,0 0 0,0-1 0,0 4 0,0 0 0,0-1 0,0-1 0,0 2 0,0 0 0,0-1 0,0-1 0,0-2 0,0 1 0,0 0 0,0-1 0,-1 4 0,-1 0 0,-2-1 0,1 2 0,3 0 0,0-1 0,0-4 0,0 1 0,0-1 0,0 1 0,0 0 0,0 3 0,0 0 0,0-1 0,0 2 0,0-1 0,0 4 0,0-4 0,0 3 0,0-3 0,0 4 0,0-4 0,0 0 0,1-2 0,2 2 0,-2-3 0,4 5 0,-5-2 0,0 0 0,0 3 0,0-3 0,0 4 0,0-4 0,0 5 0,0-3 0,5 0 0,0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7:14.298"/>
    </inkml:context>
    <inkml:brush xml:id="br0">
      <inkml:brushProperty name="width" value="0.17143" units="cm"/>
      <inkml:brushProperty name="height" value="0.17143" units="cm"/>
    </inkml:brush>
  </inkml:definitions>
  <inkml:trace contextRef="#ctx0" brushRef="#br0">1556 20 8890,'0'7'0,"0"0"0,0-5 0,0 2 0,-5-4 0,-2 0 0,-2 0 0,-2 0 0,-2 0 0,-5 1 0,-4 3 0,-4-3 0,-4 2 0,-1-2 0,-3-1 0,3 4 0,-2 0 0,1 2 0,2 2 0,5-3 0,2 2 0,6-1 0,3 0 0,3 3 0,2-2 0,2 2 0,3 1 0,4 0 0,0 1 0,0 2 0,4-1 0,3 6 0,2 2 0,1 3 0,0 3 0,0-1 0,0 1 0,0 1 0,-3-1 0,0 1 0,0 1 0,2 1 0,-2 0 0,-1-1 0,-2-2 0,3-1 0,-3 3 0,1 0 0,-1-4 0,-2-2 0,-1-1 0,-1-1 0,2-1 0,1-3 0,-2 2 0,2-4 0,-1-2 0,-2-1 0,0-1 0,0 0 0,0 0 0,-4-3 0,0-1 0,-2 2 0,4-2 0,-1 0 0,-3-3 0,5 0 0,-2-6 0,6-2 0,4-3 0,1 2 0,3-2 0,0 2 0,2 1 0,4-1 0,2 1 0,1 1 0,1-1 0,1 0 0,2 3 0,4 1 0,-3 1 0,2 0 0,0 0 0,0 3 0,1 1 0,-2-1 0,-6 1 0,-1-2 0,-4 1 0,0-2 0,-2-1 0,1 0 0</inkml:trace>
  <inkml:trace contextRef="#ctx0" brushRef="#br0" timeOffset="314">1244 472 8942,'-4'5'0,"3"1"0,-2-3 0,3-2 0,3 3 0,4-4 0,1-4 0,4 0 0,0-4 0,2 1 0,2 0 0,0 1 0,1-1 0,0 1 0,1 0 0,0-2 0,0 5 0,-2 0 0,2-2 0,-2 4 0,1-2 0,-1-3 0,4 1 0</inkml:trace>
  <inkml:trace contextRef="#ctx0" brushRef="#br0" timeOffset="1081">1907 783 8850,'-7'10'0,"2"0"0,0 0 0,1-4 0,0-3 0,3-3 0,-2-5 0,2-5 0,4-1 0,1-5 0,2-3 0,2-4 0,1-2 0,0-5 0,0-2 0,1-1 0,-3-4 0,7-6 0,-3-4 0,-1-2 0,3-3 0,2 0 0,1-3 0,1 0 0,-1 4 0,0 5 0,-1 8 0,1 5 0,-4 12 0,1 6 0,-1 6 0,-2 5 0,-4 3 0,1 3 0,1 4 0,1 4 0,1 7 0,1-1 0,1 5 0,2 2 0,0 4 0,-2 6 0,2 4 0,-2 2 0,-1 1 0,-1 1 0,0 3 0,0 3 0,-3-3 0,-2 0 0,0-3 0,-3-1 0,3 0 0,-2-2 0,-1-3 0,-1-5 0,0-10 0,2-1 0,0-3 0,0-5 0,-3-8 0,0-4 0</inkml:trace>
  <inkml:trace contextRef="#ctx0" brushRef="#br0" timeOffset="1331">1937 492 8934,'0'10'0,"0"0"0,0 0 0,1-4 0,2-3 0,4-2 0,6-2 0,5-2 0,5-5 0,3-5 0,7 1 0,1-4 0,2-2 0,2-1 0,-3-1 0,0 1 0,-4 2 0,2-2 0,-8 3 0</inkml:trace>
  <inkml:trace contextRef="#ctx0" brushRef="#br0" timeOffset="2117">2920 50 8922,'0'-5'0,"-1"0"0,-1 4 0,-1-2 0,-2 1 0,2-4 0,-4 2 0,-3-3 0,-2 4 0,-3 0 0,0 2 0,-2 1 0,-4 1 0,-3 3 0,-2 2 0,-3 8 0,-1 2 0,-1 3 0,1 1 0,0 6 0,1 2 0,4 2 0,5-1 0,4-5 0,7-1 0,2-2 0,4-1 0,3-4 0,3-4 0,5-3 0,4-2 0,5-4 0,7 3 0,2-2 0,3-2 0,6 3 0,2-2 0,3-1 0,3-1 0,-1 1 0,1 0 0,-2 1 0,-4 5 0,-1-1 0,-3 2 0,-5 2 0,-7 2 0,-2 3 0,-5 5 0,-3 1 0,-3 2 0,-1 2 0,-3-1 0,-2-1 0,-1 1 0,-1 3 0,0-3 0,0 1 0,0-2 0,-4-3 0,-3-1 0,-3 0 0,-4 0 0,-1-4 0,-5-3 0,-1-3 0,-3-3 0,1 0 0,-5-3 0,-1-2 0,1-1 0,1-2 0,-1-2 0,3-4 0,0-2 0,2-4 0,3-1 0,4 1 0,2 3 0</inkml:trace>
  <inkml:trace contextRef="#ctx0" brushRef="#br0" timeOffset="2698">3332 111 8922,'0'10'0,"0"0"0,0 0 0,0 0 0,0 1 0,0 2 0,0-1 0,0 5 0,0 1 0,0 1 0,3 2 0,0 3 0,0 2 0,-2 3 0,-1 5 0,0-1 0,0 1 0,0 0 0,0 2 0,0 4 0,0-1 0,0-2 0,0-3 0,0-3 0,0-1 0,0-5 0,1-2 0,2-7 0,5-6 0,4-5 0,1-4 0,3-1 0,3-1 0,4-2 0,1-8 0,4-6 0,-1-6 0,1-3 0,-1-3 0,1-3 0,-2-1 0,-1-4 0,-2 0 0,-4-1 0,-1-1 0,-2 1 0,-8 4 0,-1-3 0,-5-1 0,-2 0 0,-1 1 0,-3 4 0,-6 3 0,-6 3 0,0 3 0,1 6 0,-1 4 0,1 8 0,2 4 0,-1 2 0</inkml:trace>
  <inkml:trace contextRef="#ctx0" brushRef="#br0" timeOffset="3097">3894 181 8875,'1'10'0,"2"0"0,-2-3 0,3-1 0,-3 2 0,-1 1 0,1 1 0,1 1 0,1 3 0,1 2 0,-4 8 0,0 4 0,0 4 0,0 5 0,0 3 0,-1 3 0,-2 3 0,0 0 0,-5-6 0,3-7 0,-1-3 0,3-3 0,-2-7 0,2-6 0,0-13 0,3-8 0,0-9 0,0-6 0,0-3 0,4-10 0,2-1 0</inkml:trace>
  <inkml:trace contextRef="#ctx0" brushRef="#br0" timeOffset="3516">3904 241 8875,'0'-14'0,"-4"1"0,1-3 0,1-1 0,1 1 0,1-2 0,0 4 0,1-1 0,2 1 0,3-3 0,4 4 0,1 0 0,2 2 0,0 1 0,3 0 0,2 0-7,1 0 1,1 5-1,0 1 1,0 3-2,0 1 1,0 0 0,1 1-1,-1 3 5,0 2 1,0 3-1,0 2 1,-1 2 2,-3 0 0,2 2 0,-4-3 0,-2 1 0,-1-1 0,-1 3 0,-1-2 0,-2 0 0,1 1 0,-5 1 0,-1 0 0,-1 2 0,-1-1 0,-5 2 0,-4-2 0,-5 1 0,-1 0 0,-5-2 0,-5 3 0,1-1 0,-1 1 0,-2-3 0,3 1 0,0-2 0,3-1 0,0 1 0,8-1 0,0 0 0,2-2 0,6-1 0,1 0 0,3 0 0,1 0 0,8 0 0,3 1 0,4 1 0,2 2 0,6-1 0,1-2 0,2 2 0,2 0 0,4 5 0,2-3 0,-1 2 0,2 0 0,-4-2 0,2 2 0,-4-3 0,-5-3 0,-2-2 0,-10-2 0,-3 0 0,1 0 0,-4 3 0</inkml:trace>
  <inkml:trace contextRef="#ctx0" brushRef="#br0" timeOffset="4634">5048 10 9082,'0'10'0,"0"0"0,-1-4 0,-3-3 0,-2-2 0,-3-1 0,-5 0 0,0 0 0,-2 0 0,-2 0 0,-4 0 0,-2 0 0,-2 0 0,-2 0 0,2 0 0,0 0 0,-1 0 0,1 0 0,2 0 0,4 1 0,0 2 0,-1 0 0,5 1 0,0-1 0,2 0 0,1-1 0,2 4 0,1 1 0,5-2 0,1 2 0,3-4 0,1 4 0,0 1 0,0 2 0,0 2 0,1 2 0,3 2 0,-2 1 0,5 4 0,0 1 0,2 2 0,-2 4 0,0-2 0,0 3 0,2 1 0,-2 4 0,-1-1 0,-1 0 0,1-2 0,-4-1 0,2 0 0,0-1 0,-1-2 0,0-4 0,-3-5 0,2-2 0,1-2 0,-2 3 0,2-4 0,-1 0 0,-1-2 0,2-1 0,-2 0 0,4-4 0,-5 1 0,0-5 0,0 3 0,4-5 0,-2 0 0,5 0 0,-4 0 0,4 0 0,1 0 0,1 0 0,2 0 0,2 0 0,4 0 0,2 0 0,7 0 0,3 0 0,4-1 0,3-3 0,2-1 0,4-5 0,1 0 0,0 3 0,-8 1 0,-3 1 0,-6 0 0,-1 1 0,-3 1 0,-5 3 0,-4 0 0,-6-5 0,-2 4 0,-5-3 0</inkml:trace>
  <inkml:trace contextRef="#ctx0" brushRef="#br0" timeOffset="5117">4676 422 9306,'-5'4'0,"0"-2"0,5 5 0,2-5 0,1 2 0,1-4 0,4-3 0,-1 0 0,0-4 0,3 4 0,0 0 0,0-2 0,1 4 0,2-3 0,4 0 0,2 1 0,2 0 0,4 1 0,4 0 0,3-1 0,6 0 0,-1 3 0,2 0 0,1 0 0,0 0 0,0-9 0,0-3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7:55.485"/>
    </inkml:context>
    <inkml:brush xml:id="br0">
      <inkml:brushProperty name="width" value="0.17143" units="cm"/>
      <inkml:brushProperty name="height" value="0.17143" units="cm"/>
    </inkml:brush>
  </inkml:definitions>
  <inkml:trace contextRef="#ctx0" brushRef="#br0">1492 1849 8963,'-1'18'0,"-2"2"0,1-3 0,-3 1 0,-2-2 0,-1 2 0,-4 3 0,-2 4 0,-2-2 0,-1 0 0,-7 3 0,-4 3 0,-4 2 0,-6 4 0,-5-4 0,-5 0 0,-1-4 0,-3-1 0,-9-4 0,0-4 0,-3-6 0,2-6 0,-3-6 0,0-7 0,-3-8 0,0-9 0,4-6 0,1-8 0,3-5 0,0-4 0,4-5 0,4-4 0,5-5 0,8-2 0,7-6 0,6-5 0,3-3 0,2-3 0,5 2 0,6-5 0,3-1 0,4-3 0,3-5 0,4-5 0,5-1 0,8 4 0,7 2 0,9 1 0,6 2 0,-17 43 0,2 2 0,26-33 0,5 3 0,6 8 0,6 6 0,3 4 0,5 5 0,0 7 0,-3 10 0,-2 7 0,-3 8 0,0 5 0,2 7 0,-9 6 0,5 9 0,-3 11-5,-1 10 1,0 4 0,-3 9 0,-4 1-11,-6 1 0,-7 0 0,-5 0 0,-4-1 3,-4-1 1,-5-5-1,-3 0 1,-2-2 5,-1-1 0,-3-2 0,0-3 0,-2-2 4,-2-2 0,-1-4 1,-3 1-1,0-1 2,1-2 0,-2-4 0,-1 0 0,0 3 0,-1-3 0,-2 4 0,2 0 0,-2-3 0,1-1 0,-1 3 0,-2-4 0,0 1 0,-2-2 0,-1-4 0,1 3 0,2-7 0,-3-1 0,1-8 0,0 4 0,-6-3 0,4 1 0,-8-1 0,0-3 0,-4-1 0,3-3 0,-3-1 0,-3-3 0,-3-3 0,-5-3 0,-1-3 0,-1-2 0,-2 0 0,-4-1 0,2 1 0,4 3 0,7 2 0,6 6 0,5 2 0,2 7 0,7 7 0,2 8 0,4 2 0,5 3 0,0 5 0,6 3 0,1 3 0,1 2 0,1-1 0,0 4 0,0-1 0,0 0 0,1-1 0,1 2 0,1 0 0,-1 0 0,-2-2 0,-2-3 0,-1-1 0,-2 1 0,-1-4 0,-3-2 0,-1-3 0,-2-3 0,-3-1 0,1-1 0,3-7 0,2 1 0,1-5 0,3-5 0,-1-4 0,1-6 0,6-3 0,0-3 0,3-1 0,2-1 0,2-3 0,1 2 0,0-2 0,3-4 0,0 3 0,3-3 0,-1 3 0,-2 0 0,0 0 0,-2-1 0,-1 2 0,-1 3 0,-5 3 0,1 2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02T16:38:20.157"/>
    </inkml:context>
    <inkml:brush xml:id="br0">
      <inkml:brushProperty name="width" value="0.17143" units="cm"/>
      <inkml:brushProperty name="height" value="0.17143" units="cm"/>
    </inkml:brush>
  </inkml:definitions>
  <inkml:trace contextRef="#ctx0" brushRef="#br0">20 775 9159,'-6'13'0,"-1"-3"0,4-1 0,0-3 0,3-6 0,0-4 0,0-5 0,0-3 0,0-4 0,0-2 0,0-3 0,0-5 0,0 0 0,0-5 0,0-2 0,0-5 0,0-3 0,0-2 0,0 3 0,0 1 0,0 0 0,0 1 0,0 2 0,0 2 0,0 4 0,0 2 0,0 1 0,0-1 0,1 5 0,1 1 0,1 5 0,1 1 0,-1-1 0,0 2 0,1 1 0,0 3 0,3 2 0,-5 5 0,8 9 0,-3 6 0,0 2 0,0 3 0,0 0 0,1 4 0,1-1 0,1 3 0,-1 1 0,2 2 0,0 1 0,1 0 0,1-1 0,0 2 0,0 0 0,-1 1 0,1-3 0,0-2 0,-1-1 0,-1-1 0,-2-2 0,-2-2 0,-1-2 0,0-1 0,-2-2 0,-2 1 0,-1 0 0,1 0 0,0 0 0,0 0 0,-2-1 0,0-2 0,0 0 0,1-10 0,1-5 0,2-7 0,2-1 0,1-5 0,1-1 0,1-2 0,-1-3 0,-1 0 0,1-1 0,1 0 0,1-3 0,0-1 0,-1 0 0,0-2 0,2 1 0,0-2 0,1 2 0,1-1 0,0 2 0,-1 5 0,-1 3 0,-3 1 0,2 4 0,-2 1 0,0 1 0,-1 6 0,-1-1 0,2 4 0,0-1 0,0 0 0,3 4 0,0 1 0,4 5 0,-2 4 0,0 4 0,-2 2 0,-2 1 0,0 1 0,-2 4 0,1 1 0,0 0 0,1 4 0,-3-1 0,1 3-1,-1 3 1,1 1 0,-1 1 0,1 0-1,-1 0 0,0 3 0,0-1 1,-1-1-1,-1-3 1,-2 1 0,2-3 0,0 0 0,-1-2 0,-1 2 0,2-6 0,-1 1 0,1-1 0,-2 0 0,2-2 0,-1-1 0,1-3 0,-2-5 0,2 0 0,-2-4 0,3 0 0,-4-4 0,5-3 0,0 3 0,4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AF233F-1539-6145-8E28-9F5D92304A21}" type="datetimeFigureOut">
              <a:rPr lang="en-US" smtClean="0"/>
              <a:t>9/22/26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070578-FEA7-6847-BCA7-CBDCFCDB80DF}" type="slidenum">
              <a:rPr lang="en-US" smtClean="0"/>
              <a:t>‹#›</a:t>
            </a:fld>
            <a:endParaRPr lang="en-US"/>
          </a:p>
        </p:txBody>
      </p:sp>
    </p:spTree>
    <p:extLst>
      <p:ext uri="{BB962C8B-B14F-4D97-AF65-F5344CB8AC3E}">
        <p14:creationId xmlns:p14="http://schemas.microsoft.com/office/powerpoint/2010/main" val="1225436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C7582-C5A7-BD32-1C40-CC1503CA3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A0197-80A5-49EB-0959-ED168B71D6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A31DD7-19C7-41BF-4250-E118C14616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A5F665-620B-CC3A-0BAF-7948C8AACF69}"/>
              </a:ext>
            </a:extLst>
          </p:cNvPr>
          <p:cNvSpPr>
            <a:spLocks noGrp="1"/>
          </p:cNvSpPr>
          <p:nvPr>
            <p:ph type="sldNum" sz="quarter" idx="5"/>
          </p:nvPr>
        </p:nvSpPr>
        <p:spPr/>
        <p:txBody>
          <a:bodyPr/>
          <a:lstStyle/>
          <a:p>
            <a:fld id="{2A070578-FEA7-6847-BCA7-CBDCFCDB80DF}" type="slidenum">
              <a:rPr lang="en-US" smtClean="0"/>
              <a:t>2</a:t>
            </a:fld>
            <a:endParaRPr lang="en-US"/>
          </a:p>
        </p:txBody>
      </p:sp>
    </p:spTree>
    <p:extLst>
      <p:ext uri="{BB962C8B-B14F-4D97-AF65-F5344CB8AC3E}">
        <p14:creationId xmlns:p14="http://schemas.microsoft.com/office/powerpoint/2010/main" val="3720455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A0BC7-BA0C-444D-94EA-37E5BD45C0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6BD206-1977-8330-C10C-526AEAC10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AFB97F-F539-041C-6A59-8541C9A8B7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BCD965-51F1-6792-096E-FA130610B166}"/>
              </a:ext>
            </a:extLst>
          </p:cNvPr>
          <p:cNvSpPr>
            <a:spLocks noGrp="1"/>
          </p:cNvSpPr>
          <p:nvPr>
            <p:ph type="sldNum" sz="quarter" idx="5"/>
          </p:nvPr>
        </p:nvSpPr>
        <p:spPr/>
        <p:txBody>
          <a:bodyPr/>
          <a:lstStyle/>
          <a:p>
            <a:fld id="{2A070578-FEA7-6847-BCA7-CBDCFCDB80DF}" type="slidenum">
              <a:rPr lang="en-US" smtClean="0"/>
              <a:t>3</a:t>
            </a:fld>
            <a:endParaRPr lang="en-US"/>
          </a:p>
        </p:txBody>
      </p:sp>
    </p:spTree>
    <p:extLst>
      <p:ext uri="{BB962C8B-B14F-4D97-AF65-F5344CB8AC3E}">
        <p14:creationId xmlns:p14="http://schemas.microsoft.com/office/powerpoint/2010/main" val="2085470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F2134-DBDF-4D92-5E12-5731F7FDF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2EF89-C638-17A5-B9ED-46170417E2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887214-ED63-BD64-505F-B8604DA3B1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D727FF-C587-FCDF-B8AE-59E001E7A646}"/>
              </a:ext>
            </a:extLst>
          </p:cNvPr>
          <p:cNvSpPr>
            <a:spLocks noGrp="1"/>
          </p:cNvSpPr>
          <p:nvPr>
            <p:ph type="sldNum" sz="quarter" idx="5"/>
          </p:nvPr>
        </p:nvSpPr>
        <p:spPr/>
        <p:txBody>
          <a:bodyPr/>
          <a:lstStyle/>
          <a:p>
            <a:fld id="{2A070578-FEA7-6847-BCA7-CBDCFCDB80DF}" type="slidenum">
              <a:rPr lang="en-US" smtClean="0"/>
              <a:t>4</a:t>
            </a:fld>
            <a:endParaRPr lang="en-US"/>
          </a:p>
        </p:txBody>
      </p:sp>
    </p:spTree>
    <p:extLst>
      <p:ext uri="{BB962C8B-B14F-4D97-AF65-F5344CB8AC3E}">
        <p14:creationId xmlns:p14="http://schemas.microsoft.com/office/powerpoint/2010/main" val="4181263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347D6-3EC5-28A0-840F-1D97F11A72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0EEA8-706E-F8E7-8850-4E88589206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7E93BF-514D-2742-8F3B-040C6A7E1A6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2F510C-27B0-F99E-5486-393928CC46E7}"/>
              </a:ext>
            </a:extLst>
          </p:cNvPr>
          <p:cNvSpPr>
            <a:spLocks noGrp="1"/>
          </p:cNvSpPr>
          <p:nvPr>
            <p:ph type="sldNum" sz="quarter" idx="5"/>
          </p:nvPr>
        </p:nvSpPr>
        <p:spPr/>
        <p:txBody>
          <a:bodyPr/>
          <a:lstStyle/>
          <a:p>
            <a:fld id="{2A070578-FEA7-6847-BCA7-CBDCFCDB80DF}" type="slidenum">
              <a:rPr lang="en-US" smtClean="0"/>
              <a:t>5</a:t>
            </a:fld>
            <a:endParaRPr lang="en-US"/>
          </a:p>
        </p:txBody>
      </p:sp>
    </p:spTree>
    <p:extLst>
      <p:ext uri="{BB962C8B-B14F-4D97-AF65-F5344CB8AC3E}">
        <p14:creationId xmlns:p14="http://schemas.microsoft.com/office/powerpoint/2010/main" val="2874663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F0525-FD5E-AB03-CBF2-3EC475733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6D204-2319-2FE1-77F4-BBDE67CEA3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7F0E9-F3AE-9BCB-100B-4A760E6405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B1C970-9E5A-372F-BD5B-908949D13D80}"/>
              </a:ext>
            </a:extLst>
          </p:cNvPr>
          <p:cNvSpPr>
            <a:spLocks noGrp="1"/>
          </p:cNvSpPr>
          <p:nvPr>
            <p:ph type="sldNum" sz="quarter" idx="5"/>
          </p:nvPr>
        </p:nvSpPr>
        <p:spPr/>
        <p:txBody>
          <a:bodyPr/>
          <a:lstStyle/>
          <a:p>
            <a:fld id="{2A070578-FEA7-6847-BCA7-CBDCFCDB80DF}" type="slidenum">
              <a:rPr lang="en-US" smtClean="0"/>
              <a:t>6</a:t>
            </a:fld>
            <a:endParaRPr lang="en-US"/>
          </a:p>
        </p:txBody>
      </p:sp>
    </p:spTree>
    <p:extLst>
      <p:ext uri="{BB962C8B-B14F-4D97-AF65-F5344CB8AC3E}">
        <p14:creationId xmlns:p14="http://schemas.microsoft.com/office/powerpoint/2010/main" val="23369876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98194-815C-1EFC-F499-D952847A64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3D73A-B450-D75F-D92F-A97108B503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99F4FD-FF40-5D96-8B54-6F6AB84D97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CD0917-6EA8-1668-2EA4-1D084C51DF5E}"/>
              </a:ext>
            </a:extLst>
          </p:cNvPr>
          <p:cNvSpPr>
            <a:spLocks noGrp="1"/>
          </p:cNvSpPr>
          <p:nvPr>
            <p:ph type="sldNum" sz="quarter" idx="5"/>
          </p:nvPr>
        </p:nvSpPr>
        <p:spPr/>
        <p:txBody>
          <a:bodyPr/>
          <a:lstStyle/>
          <a:p>
            <a:fld id="{2A070578-FEA7-6847-BCA7-CBDCFCDB80DF}" type="slidenum">
              <a:rPr lang="en-US" smtClean="0"/>
              <a:t>7</a:t>
            </a:fld>
            <a:endParaRPr lang="en-US"/>
          </a:p>
        </p:txBody>
      </p:sp>
    </p:spTree>
    <p:extLst>
      <p:ext uri="{BB962C8B-B14F-4D97-AF65-F5344CB8AC3E}">
        <p14:creationId xmlns:p14="http://schemas.microsoft.com/office/powerpoint/2010/main" val="3654085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7D2A4-D34F-AC08-165E-F01629C0D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D544D8-DE52-23C3-2419-5B272CD1B0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EC720C-8721-D852-CC2A-7FFADD99A1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53B077-6355-A599-65AE-19C0FCAF3B22}"/>
              </a:ext>
            </a:extLst>
          </p:cNvPr>
          <p:cNvSpPr>
            <a:spLocks noGrp="1"/>
          </p:cNvSpPr>
          <p:nvPr>
            <p:ph type="sldNum" sz="quarter" idx="5"/>
          </p:nvPr>
        </p:nvSpPr>
        <p:spPr/>
        <p:txBody>
          <a:bodyPr/>
          <a:lstStyle/>
          <a:p>
            <a:fld id="{2A070578-FEA7-6847-BCA7-CBDCFCDB80DF}" type="slidenum">
              <a:rPr lang="en-US" smtClean="0"/>
              <a:t>8</a:t>
            </a:fld>
            <a:endParaRPr lang="en-US"/>
          </a:p>
        </p:txBody>
      </p:sp>
    </p:spTree>
    <p:extLst>
      <p:ext uri="{BB962C8B-B14F-4D97-AF65-F5344CB8AC3E}">
        <p14:creationId xmlns:p14="http://schemas.microsoft.com/office/powerpoint/2010/main" val="3794346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708B-7272-4C8C-AD59-08B72D504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FC038C-3C66-221A-618C-B93F63C836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EF4B63-E02B-AD43-6244-114B15FCB6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A1FBFD-F795-39E1-B017-70E963D77D30}"/>
              </a:ext>
            </a:extLst>
          </p:cNvPr>
          <p:cNvSpPr>
            <a:spLocks noGrp="1"/>
          </p:cNvSpPr>
          <p:nvPr>
            <p:ph type="sldNum" sz="quarter" idx="5"/>
          </p:nvPr>
        </p:nvSpPr>
        <p:spPr/>
        <p:txBody>
          <a:bodyPr/>
          <a:lstStyle/>
          <a:p>
            <a:fld id="{2A070578-FEA7-6847-BCA7-CBDCFCDB80DF}" type="slidenum">
              <a:rPr lang="en-US" smtClean="0"/>
              <a:t>9</a:t>
            </a:fld>
            <a:endParaRPr lang="en-US"/>
          </a:p>
        </p:txBody>
      </p:sp>
    </p:spTree>
    <p:extLst>
      <p:ext uri="{BB962C8B-B14F-4D97-AF65-F5344CB8AC3E}">
        <p14:creationId xmlns:p14="http://schemas.microsoft.com/office/powerpoint/2010/main" val="2400846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4F38C-F066-D36B-17F3-81F3ED291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20126-03B2-0C5D-AA9D-E459EDA4D7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6DF6CF-F657-8AD8-DDA5-2A3D4A2D66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1D387B0-6987-EEF6-6C70-E4E58F3A3756}"/>
              </a:ext>
            </a:extLst>
          </p:cNvPr>
          <p:cNvSpPr>
            <a:spLocks noGrp="1"/>
          </p:cNvSpPr>
          <p:nvPr>
            <p:ph type="sldNum" sz="quarter" idx="5"/>
          </p:nvPr>
        </p:nvSpPr>
        <p:spPr/>
        <p:txBody>
          <a:bodyPr/>
          <a:lstStyle/>
          <a:p>
            <a:fld id="{2A070578-FEA7-6847-BCA7-CBDCFCDB80DF}" type="slidenum">
              <a:rPr lang="en-US" smtClean="0"/>
              <a:t>10</a:t>
            </a:fld>
            <a:endParaRPr lang="en-US"/>
          </a:p>
        </p:txBody>
      </p:sp>
    </p:spTree>
    <p:extLst>
      <p:ext uri="{BB962C8B-B14F-4D97-AF65-F5344CB8AC3E}">
        <p14:creationId xmlns:p14="http://schemas.microsoft.com/office/powerpoint/2010/main" val="3565268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60D37-3B42-4BF8-2726-E5669FC944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08339-C9E5-6AD2-6B6A-85CBBD2B78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9915AA-602F-EA43-C812-F2F70173416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E55ACC-F439-CD64-CB14-0C326BB3E05A}"/>
              </a:ext>
            </a:extLst>
          </p:cNvPr>
          <p:cNvSpPr>
            <a:spLocks noGrp="1"/>
          </p:cNvSpPr>
          <p:nvPr>
            <p:ph type="sldNum" sz="quarter" idx="5"/>
          </p:nvPr>
        </p:nvSpPr>
        <p:spPr/>
        <p:txBody>
          <a:bodyPr/>
          <a:lstStyle/>
          <a:p>
            <a:fld id="{2A070578-FEA7-6847-BCA7-CBDCFCDB80DF}" type="slidenum">
              <a:rPr lang="en-US" smtClean="0"/>
              <a:t>11</a:t>
            </a:fld>
            <a:endParaRPr lang="en-US"/>
          </a:p>
        </p:txBody>
      </p:sp>
    </p:spTree>
    <p:extLst>
      <p:ext uri="{BB962C8B-B14F-4D97-AF65-F5344CB8AC3E}">
        <p14:creationId xmlns:p14="http://schemas.microsoft.com/office/powerpoint/2010/main" val="475452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4DFE2-983C-609E-36E4-6069E4559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DE73E-CF6B-ABD7-1521-89FB9E15D7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B882D-A238-5ACC-AA23-F67230B5D8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B3607C-6B11-D489-00A8-41D209CA26B6}"/>
              </a:ext>
            </a:extLst>
          </p:cNvPr>
          <p:cNvSpPr>
            <a:spLocks noGrp="1"/>
          </p:cNvSpPr>
          <p:nvPr>
            <p:ph type="sldNum" sz="quarter" idx="5"/>
          </p:nvPr>
        </p:nvSpPr>
        <p:spPr/>
        <p:txBody>
          <a:bodyPr/>
          <a:lstStyle/>
          <a:p>
            <a:fld id="{2A070578-FEA7-6847-BCA7-CBDCFCDB80DF}" type="slidenum">
              <a:rPr lang="en-US" smtClean="0"/>
              <a:t>12</a:t>
            </a:fld>
            <a:endParaRPr lang="en-US"/>
          </a:p>
        </p:txBody>
      </p:sp>
    </p:spTree>
    <p:extLst>
      <p:ext uri="{BB962C8B-B14F-4D97-AF65-F5344CB8AC3E}">
        <p14:creationId xmlns:p14="http://schemas.microsoft.com/office/powerpoint/2010/main" val="157244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2F2E9-34FA-9EF7-C149-4636417BB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036EA-B71A-2734-6508-A2654D1D4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BDFE0-5801-1500-E8B5-D789776881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A8C2F1-7D5E-6F43-9EBE-E5ACFE7CF542}"/>
              </a:ext>
            </a:extLst>
          </p:cNvPr>
          <p:cNvSpPr>
            <a:spLocks noGrp="1"/>
          </p:cNvSpPr>
          <p:nvPr>
            <p:ph type="sldNum" sz="quarter" idx="5"/>
          </p:nvPr>
        </p:nvSpPr>
        <p:spPr/>
        <p:txBody>
          <a:bodyPr/>
          <a:lstStyle/>
          <a:p>
            <a:fld id="{2A070578-FEA7-6847-BCA7-CBDCFCDB80DF}" type="slidenum">
              <a:rPr lang="en-US" smtClean="0"/>
              <a:t>13</a:t>
            </a:fld>
            <a:endParaRPr lang="en-US"/>
          </a:p>
        </p:txBody>
      </p:sp>
    </p:spTree>
    <p:extLst>
      <p:ext uri="{BB962C8B-B14F-4D97-AF65-F5344CB8AC3E}">
        <p14:creationId xmlns:p14="http://schemas.microsoft.com/office/powerpoint/2010/main" val="715180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0691D-1242-3953-0C80-14EC3A7AB6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B4A287-B0BB-46AA-37C7-7C749CFB5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08018-EA91-13FC-5176-987EFDFDAC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6A323C-109A-E751-1C8A-10CAF522CE29}"/>
              </a:ext>
            </a:extLst>
          </p:cNvPr>
          <p:cNvSpPr>
            <a:spLocks noGrp="1"/>
          </p:cNvSpPr>
          <p:nvPr>
            <p:ph type="sldNum" sz="quarter" idx="5"/>
          </p:nvPr>
        </p:nvSpPr>
        <p:spPr/>
        <p:txBody>
          <a:bodyPr/>
          <a:lstStyle/>
          <a:p>
            <a:fld id="{2A070578-FEA7-6847-BCA7-CBDCFCDB80DF}" type="slidenum">
              <a:rPr lang="en-US" smtClean="0"/>
              <a:t>14</a:t>
            </a:fld>
            <a:endParaRPr lang="en-US"/>
          </a:p>
        </p:txBody>
      </p:sp>
    </p:spTree>
    <p:extLst>
      <p:ext uri="{BB962C8B-B14F-4D97-AF65-F5344CB8AC3E}">
        <p14:creationId xmlns:p14="http://schemas.microsoft.com/office/powerpoint/2010/main" val="779483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578D1-4D5D-20C4-1DE7-8036D44F0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C2BED0-F8DF-BA87-EC80-EB5CBD9E10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D3AB99-D539-8A73-3330-859CB8FCA7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D870CC-2F86-B7C8-3860-17CD279078D1}"/>
              </a:ext>
            </a:extLst>
          </p:cNvPr>
          <p:cNvSpPr>
            <a:spLocks noGrp="1"/>
          </p:cNvSpPr>
          <p:nvPr>
            <p:ph type="sldNum" sz="quarter" idx="5"/>
          </p:nvPr>
        </p:nvSpPr>
        <p:spPr/>
        <p:txBody>
          <a:bodyPr/>
          <a:lstStyle/>
          <a:p>
            <a:fld id="{2A070578-FEA7-6847-BCA7-CBDCFCDB80DF}" type="slidenum">
              <a:rPr lang="en-US" smtClean="0"/>
              <a:t>15</a:t>
            </a:fld>
            <a:endParaRPr lang="en-US"/>
          </a:p>
        </p:txBody>
      </p:sp>
    </p:spTree>
    <p:extLst>
      <p:ext uri="{BB962C8B-B14F-4D97-AF65-F5344CB8AC3E}">
        <p14:creationId xmlns:p14="http://schemas.microsoft.com/office/powerpoint/2010/main" val="29548853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353FA-05C3-22F1-9C9A-66BF704C5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91914-CD95-4DBD-8930-FE0FCC911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8351EE-0BFD-107B-6BF5-843AEDAD4F3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0AFBAC-8A72-69B1-CDE7-B9E3BE8BFC1B}"/>
              </a:ext>
            </a:extLst>
          </p:cNvPr>
          <p:cNvSpPr>
            <a:spLocks noGrp="1"/>
          </p:cNvSpPr>
          <p:nvPr>
            <p:ph type="sldNum" sz="quarter" idx="5"/>
          </p:nvPr>
        </p:nvSpPr>
        <p:spPr/>
        <p:txBody>
          <a:bodyPr/>
          <a:lstStyle/>
          <a:p>
            <a:fld id="{2A070578-FEA7-6847-BCA7-CBDCFCDB80DF}" type="slidenum">
              <a:rPr lang="en-US" smtClean="0"/>
              <a:t>16</a:t>
            </a:fld>
            <a:endParaRPr lang="en-US"/>
          </a:p>
        </p:txBody>
      </p:sp>
    </p:spTree>
    <p:extLst>
      <p:ext uri="{BB962C8B-B14F-4D97-AF65-F5344CB8AC3E}">
        <p14:creationId xmlns:p14="http://schemas.microsoft.com/office/powerpoint/2010/main" val="2703445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E8E76-11D9-3376-D071-9C5B60605C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C91A1-AB63-7044-D094-BA620E572E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CE499-C359-26B4-CD34-5EA497F7FC5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2597248-7571-0978-AFCA-2497D713B16B}"/>
              </a:ext>
            </a:extLst>
          </p:cNvPr>
          <p:cNvSpPr>
            <a:spLocks noGrp="1"/>
          </p:cNvSpPr>
          <p:nvPr>
            <p:ph type="sldNum" sz="quarter" idx="5"/>
          </p:nvPr>
        </p:nvSpPr>
        <p:spPr/>
        <p:txBody>
          <a:bodyPr/>
          <a:lstStyle/>
          <a:p>
            <a:fld id="{2A070578-FEA7-6847-BCA7-CBDCFCDB80DF}" type="slidenum">
              <a:rPr lang="en-US" smtClean="0"/>
              <a:t>17</a:t>
            </a:fld>
            <a:endParaRPr lang="en-US"/>
          </a:p>
        </p:txBody>
      </p:sp>
    </p:spTree>
    <p:extLst>
      <p:ext uri="{BB962C8B-B14F-4D97-AF65-F5344CB8AC3E}">
        <p14:creationId xmlns:p14="http://schemas.microsoft.com/office/powerpoint/2010/main" val="743284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392FF-874F-81AB-A4CB-DA0E02D27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49AAD-0F72-B1C1-7784-194D5DE4C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8CE82A-D9A0-FF20-8D4F-DDF9747E69F1}"/>
              </a:ext>
            </a:extLst>
          </p:cNvPr>
          <p:cNvSpPr>
            <a:spLocks noGrp="1"/>
          </p:cNvSpPr>
          <p:nvPr>
            <p:ph type="body" idx="1"/>
          </p:nvPr>
        </p:nvSpPr>
        <p:spPr/>
        <p:txBody>
          <a:bodyPr/>
          <a:lstStyle/>
          <a:p>
            <a:r>
              <a:rPr lang="en-US"/>
              <a:t>TIMING about 30 seconds. Here is the whole recipe on one page. Six steps, and they are the same for every system in physics. The idea that you would even want to do this goes back to Feynman in 1982, and Lloyd made it concrete in 1996 by showing that any local Hamiltonian can be simulated efficiently with gates. We will now take the six steps one at a time, each with a picture.</a:t>
            </a:r>
          </a:p>
        </p:txBody>
      </p:sp>
      <p:sp>
        <p:nvSpPr>
          <p:cNvPr id="4" name="Slide Number Placeholder 3">
            <a:extLst>
              <a:ext uri="{FF2B5EF4-FFF2-40B4-BE49-F238E27FC236}">
                <a16:creationId xmlns:a16="http://schemas.microsoft.com/office/drawing/2014/main" id="{88F494AF-BAA4-952E-4ACA-8B23541F453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70312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C61C7-4132-25A8-9E67-8A53AEC0F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45FD63-A993-B9DA-18AE-6EF69C0586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328C31-1DE8-E98D-706C-C5739B08BE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3F341E-4025-AD88-8CF5-F75C522714DA}"/>
              </a:ext>
            </a:extLst>
          </p:cNvPr>
          <p:cNvSpPr>
            <a:spLocks noGrp="1"/>
          </p:cNvSpPr>
          <p:nvPr>
            <p:ph type="sldNum" sz="quarter" idx="5"/>
          </p:nvPr>
        </p:nvSpPr>
        <p:spPr/>
        <p:txBody>
          <a:bodyPr/>
          <a:lstStyle/>
          <a:p>
            <a:fld id="{2A070578-FEA7-6847-BCA7-CBDCFCDB80DF}" type="slidenum">
              <a:rPr lang="en-US" smtClean="0"/>
              <a:t>19</a:t>
            </a:fld>
            <a:endParaRPr lang="en-US"/>
          </a:p>
        </p:txBody>
      </p:sp>
    </p:spTree>
    <p:extLst>
      <p:ext uri="{BB962C8B-B14F-4D97-AF65-F5344CB8AC3E}">
        <p14:creationId xmlns:p14="http://schemas.microsoft.com/office/powerpoint/2010/main" val="33416164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DC53A-F9A1-4C7F-2A5A-748FB5C06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31918A-5AE8-09D6-5C92-4169FC5CC5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36C3D1-6952-E25D-3B78-E9811877F2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B45684-620D-55E6-D881-BA309393A96E}"/>
              </a:ext>
            </a:extLst>
          </p:cNvPr>
          <p:cNvSpPr>
            <a:spLocks noGrp="1"/>
          </p:cNvSpPr>
          <p:nvPr>
            <p:ph type="sldNum" sz="quarter" idx="5"/>
          </p:nvPr>
        </p:nvSpPr>
        <p:spPr/>
        <p:txBody>
          <a:bodyPr/>
          <a:lstStyle/>
          <a:p>
            <a:fld id="{2A070578-FEA7-6847-BCA7-CBDCFCDB80DF}" type="slidenum">
              <a:rPr lang="en-US" smtClean="0"/>
              <a:t>20</a:t>
            </a:fld>
            <a:endParaRPr lang="en-US"/>
          </a:p>
        </p:txBody>
      </p:sp>
    </p:spTree>
    <p:extLst>
      <p:ext uri="{BB962C8B-B14F-4D97-AF65-F5344CB8AC3E}">
        <p14:creationId xmlns:p14="http://schemas.microsoft.com/office/powerpoint/2010/main" val="1402233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BEE12-9798-CE44-66E2-65BB862D8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384A4A-06F6-2751-7813-F5865BA97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43C17A-1D83-5BF1-AB1D-7AA141117B6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FC8BD6-2288-0784-3EB0-546759160625}"/>
              </a:ext>
            </a:extLst>
          </p:cNvPr>
          <p:cNvSpPr>
            <a:spLocks noGrp="1"/>
          </p:cNvSpPr>
          <p:nvPr>
            <p:ph type="sldNum" sz="quarter" idx="5"/>
          </p:nvPr>
        </p:nvSpPr>
        <p:spPr/>
        <p:txBody>
          <a:bodyPr/>
          <a:lstStyle/>
          <a:p>
            <a:fld id="{2A070578-FEA7-6847-BCA7-CBDCFCDB80DF}" type="slidenum">
              <a:rPr lang="en-US" smtClean="0"/>
              <a:t>21</a:t>
            </a:fld>
            <a:endParaRPr lang="en-US"/>
          </a:p>
        </p:txBody>
      </p:sp>
    </p:spTree>
    <p:extLst>
      <p:ext uri="{BB962C8B-B14F-4D97-AF65-F5344CB8AC3E}">
        <p14:creationId xmlns:p14="http://schemas.microsoft.com/office/powerpoint/2010/main" val="22538376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F232E-8397-481A-FBEC-DBF94FAFA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9BB7E-3541-6D4D-CB5E-4E482439A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BF910E-F1BD-B934-683F-3DD9E4A328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6C09044-BB3F-6D06-7AD4-58188E1D28F6}"/>
              </a:ext>
            </a:extLst>
          </p:cNvPr>
          <p:cNvSpPr>
            <a:spLocks noGrp="1"/>
          </p:cNvSpPr>
          <p:nvPr>
            <p:ph type="sldNum" sz="quarter" idx="5"/>
          </p:nvPr>
        </p:nvSpPr>
        <p:spPr/>
        <p:txBody>
          <a:bodyPr/>
          <a:lstStyle/>
          <a:p>
            <a:fld id="{2A070578-FEA7-6847-BCA7-CBDCFCDB80DF}" type="slidenum">
              <a:rPr lang="en-US" smtClean="0"/>
              <a:t>22</a:t>
            </a:fld>
            <a:endParaRPr lang="en-US"/>
          </a:p>
        </p:txBody>
      </p:sp>
    </p:spTree>
    <p:extLst>
      <p:ext uri="{BB962C8B-B14F-4D97-AF65-F5344CB8AC3E}">
        <p14:creationId xmlns:p14="http://schemas.microsoft.com/office/powerpoint/2010/main" val="140103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3EBF6-9A3C-90A6-65D5-3431BBEFA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7248F-DE25-9C37-30B6-8F6EF64C7F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BFAE16-1DE5-473C-BA65-43FF66DA46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BE1B1B-DDB5-CA2D-F8DC-09E68F6CA51E}"/>
              </a:ext>
            </a:extLst>
          </p:cNvPr>
          <p:cNvSpPr>
            <a:spLocks noGrp="1"/>
          </p:cNvSpPr>
          <p:nvPr>
            <p:ph type="sldNum" sz="quarter" idx="5"/>
          </p:nvPr>
        </p:nvSpPr>
        <p:spPr/>
        <p:txBody>
          <a:bodyPr/>
          <a:lstStyle/>
          <a:p>
            <a:fld id="{2A070578-FEA7-6847-BCA7-CBDCFCDB80DF}" type="slidenum">
              <a:rPr lang="en-US" smtClean="0"/>
              <a:t>23</a:t>
            </a:fld>
            <a:endParaRPr lang="en-US"/>
          </a:p>
        </p:txBody>
      </p:sp>
    </p:spTree>
    <p:extLst>
      <p:ext uri="{BB962C8B-B14F-4D97-AF65-F5344CB8AC3E}">
        <p14:creationId xmlns:p14="http://schemas.microsoft.com/office/powerpoint/2010/main" val="1629284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ED43F-6F77-F7BB-C6BB-C067EB50E7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EED85-E4AF-C47B-906F-2808A8DE93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63F5F0-BA65-4EF8-15AA-84DBA0AC46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411118-51FF-4BF2-F0A7-7CA8420BFA05}"/>
              </a:ext>
            </a:extLst>
          </p:cNvPr>
          <p:cNvSpPr>
            <a:spLocks noGrp="1"/>
          </p:cNvSpPr>
          <p:nvPr>
            <p:ph type="sldNum" sz="quarter" idx="5"/>
          </p:nvPr>
        </p:nvSpPr>
        <p:spPr/>
        <p:txBody>
          <a:bodyPr/>
          <a:lstStyle/>
          <a:p>
            <a:fld id="{2A070578-FEA7-6847-BCA7-CBDCFCDB80DF}" type="slidenum">
              <a:rPr lang="en-US" smtClean="0"/>
              <a:t>24</a:t>
            </a:fld>
            <a:endParaRPr lang="en-US"/>
          </a:p>
        </p:txBody>
      </p:sp>
    </p:spTree>
    <p:extLst>
      <p:ext uri="{BB962C8B-B14F-4D97-AF65-F5344CB8AC3E}">
        <p14:creationId xmlns:p14="http://schemas.microsoft.com/office/powerpoint/2010/main" val="1089811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EE7B8-A516-83BA-6526-BC39920D8E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04B0E-6662-6EB6-B7A7-44A7F35E8F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A7EA6-3602-1D4E-BF9E-128C43D3F9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CE80F0-37D9-D8F4-D753-DC675BB657EC}"/>
              </a:ext>
            </a:extLst>
          </p:cNvPr>
          <p:cNvSpPr>
            <a:spLocks noGrp="1"/>
          </p:cNvSpPr>
          <p:nvPr>
            <p:ph type="sldNum" sz="quarter" idx="5"/>
          </p:nvPr>
        </p:nvSpPr>
        <p:spPr/>
        <p:txBody>
          <a:bodyPr/>
          <a:lstStyle/>
          <a:p>
            <a:fld id="{2A070578-FEA7-6847-BCA7-CBDCFCDB80DF}" type="slidenum">
              <a:rPr lang="en-US" smtClean="0"/>
              <a:t>25</a:t>
            </a:fld>
            <a:endParaRPr lang="en-US"/>
          </a:p>
        </p:txBody>
      </p:sp>
    </p:spTree>
    <p:extLst>
      <p:ext uri="{BB962C8B-B14F-4D97-AF65-F5344CB8AC3E}">
        <p14:creationId xmlns:p14="http://schemas.microsoft.com/office/powerpoint/2010/main" val="21149326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7F8B0-E8CA-1F9B-8C11-C89F3E68B2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CC2DB-3A45-6364-A41B-4C88E5C0AE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832AC2-117B-5B92-8639-270DE4B177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4A28F26-96E4-1D2A-37FD-2396CD9D0ED9}"/>
              </a:ext>
            </a:extLst>
          </p:cNvPr>
          <p:cNvSpPr>
            <a:spLocks noGrp="1"/>
          </p:cNvSpPr>
          <p:nvPr>
            <p:ph type="sldNum" sz="quarter" idx="5"/>
          </p:nvPr>
        </p:nvSpPr>
        <p:spPr/>
        <p:txBody>
          <a:bodyPr/>
          <a:lstStyle/>
          <a:p>
            <a:fld id="{2A070578-FEA7-6847-BCA7-CBDCFCDB80DF}" type="slidenum">
              <a:rPr lang="en-US" smtClean="0"/>
              <a:t>26</a:t>
            </a:fld>
            <a:endParaRPr lang="en-US"/>
          </a:p>
        </p:txBody>
      </p:sp>
    </p:spTree>
    <p:extLst>
      <p:ext uri="{BB962C8B-B14F-4D97-AF65-F5344CB8AC3E}">
        <p14:creationId xmlns:p14="http://schemas.microsoft.com/office/powerpoint/2010/main" val="3790956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D17F3-57A0-565A-7849-9330C92D782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08F6F2C-0575-DC0A-6124-63FBFE77AA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180B124-AF26-F39E-767B-972BD8B2A623}"/>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5" name="Footer Placeholder 4">
            <a:extLst>
              <a:ext uri="{FF2B5EF4-FFF2-40B4-BE49-F238E27FC236}">
                <a16:creationId xmlns:a16="http://schemas.microsoft.com/office/drawing/2014/main" id="{781DCCBF-3105-D570-FE6B-DBCF349868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B916FE-2D8E-04B2-395C-7223FB1959B3}"/>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385096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ACBE4-4960-44F0-1ED3-CF5DE83F2B5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A92CD19-AD84-9089-053D-3B6398CD963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2B39951-7EFA-DFAE-6098-7C2E44316F1A}"/>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5" name="Footer Placeholder 4">
            <a:extLst>
              <a:ext uri="{FF2B5EF4-FFF2-40B4-BE49-F238E27FC236}">
                <a16:creationId xmlns:a16="http://schemas.microsoft.com/office/drawing/2014/main" id="{C831D38C-6941-8D39-1C26-C8F296007D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23CFC9-1808-8E95-1B66-AA99303C0E60}"/>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1807693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BF8A3-C128-6223-940D-07A8BF410A0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08B3230-58F1-B056-7EC5-607C80A46C1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178615E-DE33-E0CD-53E6-71EC6F5B7A4C}"/>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5" name="Footer Placeholder 4">
            <a:extLst>
              <a:ext uri="{FF2B5EF4-FFF2-40B4-BE49-F238E27FC236}">
                <a16:creationId xmlns:a16="http://schemas.microsoft.com/office/drawing/2014/main" id="{9987058D-C115-6D9E-769A-A408382BB3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EA6608-85CA-50C2-6ABB-13FB3600E39B}"/>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2444645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B348C-665A-5C1A-6F87-9308D67AD93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BF93CB7-7AC5-7A81-E34F-92E0E34C6E1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83C8390-76B4-37F1-F27A-418014750F3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64E18644-E616-C1C3-550E-CA635809DEA0}"/>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6" name="Footer Placeholder 5">
            <a:extLst>
              <a:ext uri="{FF2B5EF4-FFF2-40B4-BE49-F238E27FC236}">
                <a16:creationId xmlns:a16="http://schemas.microsoft.com/office/drawing/2014/main" id="{FD8C7C7B-6CBC-BCF8-9474-5197BFFA08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31A2A7-E75C-81BD-947D-D5BBF3553194}"/>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2577014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A9AC1-43FA-6B95-EDDE-A86758786E9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98D6502-51E4-781F-1D22-DCA1C7B812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C2D204A-CCC4-3FFE-6857-7C89DFDDC47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4EB36B-12F6-24F4-D378-8DC5544169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C767510-998B-0FF5-F00F-EC5082F6716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18EA0ED-A75A-80CA-8D3D-5C96334F22B9}"/>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8" name="Footer Placeholder 7">
            <a:extLst>
              <a:ext uri="{FF2B5EF4-FFF2-40B4-BE49-F238E27FC236}">
                <a16:creationId xmlns:a16="http://schemas.microsoft.com/office/drawing/2014/main" id="{AB471228-EA07-D61B-CC1B-960DC4FD1E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F51B0A-2BFB-6F0D-E141-37C7081C91A4}"/>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629517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A7C1F-AE91-EC62-2B1F-12AD5660AA2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771BF22-1B2D-D607-10AB-3FEEBD55C063}"/>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4" name="Footer Placeholder 3">
            <a:extLst>
              <a:ext uri="{FF2B5EF4-FFF2-40B4-BE49-F238E27FC236}">
                <a16:creationId xmlns:a16="http://schemas.microsoft.com/office/drawing/2014/main" id="{FE036E9D-A2EC-0D9C-9E47-70BC131770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018CCC-5AC8-D4DA-11CB-8C06D1A7B18D}"/>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4005533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A8FA0B-9324-786A-174A-B179DC651159}"/>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3" name="Footer Placeholder 2">
            <a:extLst>
              <a:ext uri="{FF2B5EF4-FFF2-40B4-BE49-F238E27FC236}">
                <a16:creationId xmlns:a16="http://schemas.microsoft.com/office/drawing/2014/main" id="{9C6598C9-E6AD-6C4F-C0CD-0E351244DF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60931B-236A-136E-0DCF-6F1300B7EF74}"/>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2621399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84698-7924-38C8-57D5-EABBFCB3235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CED4654-FC03-3486-6907-CF7FD7324B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F5ACF8-9030-E79C-6D9F-84276BE7D0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FE704F9-AF2E-3808-2A50-4347C5615CEB}"/>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6" name="Footer Placeholder 5">
            <a:extLst>
              <a:ext uri="{FF2B5EF4-FFF2-40B4-BE49-F238E27FC236}">
                <a16:creationId xmlns:a16="http://schemas.microsoft.com/office/drawing/2014/main" id="{FD2F3877-9D01-821A-4911-537B475713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2B6CCF-7440-9548-A8BF-31A0372B00CF}"/>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2141154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3C1D8-D5FC-46EA-ADE6-BC32542FDEA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9D0044B-B0FD-25BC-7873-13BC2C29B8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D74863-77A2-B03A-7F2E-775F54F436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F092B2B-BC0C-0BCB-B081-F173561993BA}"/>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6" name="Footer Placeholder 5">
            <a:extLst>
              <a:ext uri="{FF2B5EF4-FFF2-40B4-BE49-F238E27FC236}">
                <a16:creationId xmlns:a16="http://schemas.microsoft.com/office/drawing/2014/main" id="{CD5D75C5-127F-AAEB-2362-F60C4CBE75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3C3509-A8A5-306F-D6CE-0A5003187138}"/>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4096341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2E504-E8BD-A2E9-1867-C578B6F6145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04A6716-803D-5BF7-3B3C-547B1AB470D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7D6996A-0788-EE97-A816-362A66EF4293}"/>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5" name="Footer Placeholder 4">
            <a:extLst>
              <a:ext uri="{FF2B5EF4-FFF2-40B4-BE49-F238E27FC236}">
                <a16:creationId xmlns:a16="http://schemas.microsoft.com/office/drawing/2014/main" id="{8F25A5EE-8339-D496-40D8-1033016AB8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603F07-10AB-0A85-F4A0-09F45407F684}"/>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2807878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C728F0-A34F-D3B7-E947-9BA2F883D51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39C9E6D-A4B0-D21C-239D-2C43EB5EA52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AFD278A-3DD9-0F19-D1DA-16D364D73453}"/>
              </a:ext>
            </a:extLst>
          </p:cNvPr>
          <p:cNvSpPr>
            <a:spLocks noGrp="1"/>
          </p:cNvSpPr>
          <p:nvPr>
            <p:ph type="dt" sz="half" idx="10"/>
          </p:nvPr>
        </p:nvSpPr>
        <p:spPr/>
        <p:txBody>
          <a:bodyPr/>
          <a:lstStyle/>
          <a:p>
            <a:fld id="{3BDA2670-5A9D-954C-8216-EFD221B2F735}" type="datetimeFigureOut">
              <a:rPr lang="en-US" smtClean="0"/>
              <a:t>9/22/26</a:t>
            </a:fld>
            <a:endParaRPr lang="en-US"/>
          </a:p>
        </p:txBody>
      </p:sp>
      <p:sp>
        <p:nvSpPr>
          <p:cNvPr id="5" name="Footer Placeholder 4">
            <a:extLst>
              <a:ext uri="{FF2B5EF4-FFF2-40B4-BE49-F238E27FC236}">
                <a16:creationId xmlns:a16="http://schemas.microsoft.com/office/drawing/2014/main" id="{FE2B527F-77ED-00FB-CF5E-4A27DC897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659B2-ABEE-4E21-349E-D05A1A72E6BE}"/>
              </a:ext>
            </a:extLst>
          </p:cNvPr>
          <p:cNvSpPr>
            <a:spLocks noGrp="1"/>
          </p:cNvSpPr>
          <p:nvPr>
            <p:ph type="sldNum" sz="quarter" idx="12"/>
          </p:nvPr>
        </p:nvSpPr>
        <p:spPr/>
        <p:txBody>
          <a:bodyPr/>
          <a:lstStyle/>
          <a:p>
            <a:fld id="{BEB62739-56B8-3A4F-859A-FC91F1EFB27F}" type="slidenum">
              <a:rPr lang="en-US" smtClean="0"/>
              <a:t>‹#›</a:t>
            </a:fld>
            <a:endParaRPr lang="en-US"/>
          </a:p>
        </p:txBody>
      </p:sp>
    </p:spTree>
    <p:extLst>
      <p:ext uri="{BB962C8B-B14F-4D97-AF65-F5344CB8AC3E}">
        <p14:creationId xmlns:p14="http://schemas.microsoft.com/office/powerpoint/2010/main" val="1102758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3290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6F9277-3433-EC66-DFC6-DD2AB96D91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4436756-B54A-37CA-25FD-0F18DF5733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0492017-CAF3-F76E-26AF-AA0921C3E4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DA2670-5A9D-954C-8216-EFD221B2F735}" type="datetimeFigureOut">
              <a:rPr lang="en-US" smtClean="0"/>
              <a:t>9/22/26</a:t>
            </a:fld>
            <a:endParaRPr lang="en-US"/>
          </a:p>
        </p:txBody>
      </p:sp>
      <p:sp>
        <p:nvSpPr>
          <p:cNvPr id="5" name="Footer Placeholder 4">
            <a:extLst>
              <a:ext uri="{FF2B5EF4-FFF2-40B4-BE49-F238E27FC236}">
                <a16:creationId xmlns:a16="http://schemas.microsoft.com/office/drawing/2014/main" id="{B82A362B-4924-8EDC-3059-5801B249E6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7159286-D8E6-5B2A-57E9-46113B3D4D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B62739-56B8-3A4F-859A-FC91F1EFB27F}" type="slidenum">
              <a:rPr lang="en-US" smtClean="0"/>
              <a:t>‹#›</a:t>
            </a:fld>
            <a:endParaRPr lang="en-US"/>
          </a:p>
        </p:txBody>
      </p:sp>
    </p:spTree>
    <p:extLst>
      <p:ext uri="{BB962C8B-B14F-4D97-AF65-F5344CB8AC3E}">
        <p14:creationId xmlns:p14="http://schemas.microsoft.com/office/powerpoint/2010/main" val="3327673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3193115"/>
      </p:ext>
    </p:extLst>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4.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8.xml.rels><?xml version="1.0" encoding="UTF-8" standalone="yes"?>
<Relationships xmlns="http://schemas.openxmlformats.org/package/2006/relationships"><Relationship Id="rId13" Type="http://schemas.openxmlformats.org/officeDocument/2006/relationships/customXml" Target="../ink/ink6.xml"/><Relationship Id="rId18" Type="http://schemas.openxmlformats.org/officeDocument/2006/relationships/image" Target="../media/image20.png"/><Relationship Id="rId26" Type="http://schemas.openxmlformats.org/officeDocument/2006/relationships/image" Target="../media/image24.png"/><Relationship Id="rId39" Type="http://schemas.openxmlformats.org/officeDocument/2006/relationships/customXml" Target="../ink/ink19.xml"/><Relationship Id="rId21" Type="http://schemas.openxmlformats.org/officeDocument/2006/relationships/customXml" Target="../ink/ink10.xml"/><Relationship Id="rId34" Type="http://schemas.openxmlformats.org/officeDocument/2006/relationships/image" Target="../media/image28.png"/><Relationship Id="rId42" Type="http://schemas.openxmlformats.org/officeDocument/2006/relationships/image" Target="../media/image32.png"/><Relationship Id="rId47" Type="http://schemas.openxmlformats.org/officeDocument/2006/relationships/customXml" Target="../ink/ink23.xml"/><Relationship Id="rId50" Type="http://schemas.openxmlformats.org/officeDocument/2006/relationships/image" Target="../media/image36.png"/><Relationship Id="rId55" Type="http://schemas.openxmlformats.org/officeDocument/2006/relationships/customXml" Target="../ink/ink27.xml"/><Relationship Id="rId7" Type="http://schemas.openxmlformats.org/officeDocument/2006/relationships/customXml" Target="../ink/ink3.xml"/><Relationship Id="rId2" Type="http://schemas.openxmlformats.org/officeDocument/2006/relationships/notesSlide" Target="../notesSlides/notesSlide17.xml"/><Relationship Id="rId16" Type="http://schemas.openxmlformats.org/officeDocument/2006/relationships/image" Target="../media/image19.png"/><Relationship Id="rId29" Type="http://schemas.openxmlformats.org/officeDocument/2006/relationships/customXml" Target="../ink/ink14.xml"/><Relationship Id="rId11" Type="http://schemas.openxmlformats.org/officeDocument/2006/relationships/customXml" Target="../ink/ink5.xml"/><Relationship Id="rId24" Type="http://schemas.openxmlformats.org/officeDocument/2006/relationships/image" Target="../media/image23.png"/><Relationship Id="rId32" Type="http://schemas.openxmlformats.org/officeDocument/2006/relationships/image" Target="../media/image27.png"/><Relationship Id="rId37" Type="http://schemas.openxmlformats.org/officeDocument/2006/relationships/customXml" Target="../ink/ink18.xml"/><Relationship Id="rId40" Type="http://schemas.openxmlformats.org/officeDocument/2006/relationships/image" Target="../media/image31.png"/><Relationship Id="rId45" Type="http://schemas.openxmlformats.org/officeDocument/2006/relationships/customXml" Target="../ink/ink22.xml"/><Relationship Id="rId53" Type="http://schemas.openxmlformats.org/officeDocument/2006/relationships/customXml" Target="../ink/ink26.xml"/><Relationship Id="rId58" Type="http://schemas.openxmlformats.org/officeDocument/2006/relationships/image" Target="../media/image40.png"/><Relationship Id="rId5" Type="http://schemas.openxmlformats.org/officeDocument/2006/relationships/customXml" Target="../ink/ink2.xml"/><Relationship Id="rId19" Type="http://schemas.openxmlformats.org/officeDocument/2006/relationships/customXml" Target="../ink/ink9.xml"/><Relationship Id="rId4" Type="http://schemas.openxmlformats.org/officeDocument/2006/relationships/image" Target="../media/image13.png"/><Relationship Id="rId9" Type="http://schemas.openxmlformats.org/officeDocument/2006/relationships/customXml" Target="../ink/ink4.xml"/><Relationship Id="rId14" Type="http://schemas.openxmlformats.org/officeDocument/2006/relationships/image" Target="../media/image18.png"/><Relationship Id="rId22" Type="http://schemas.openxmlformats.org/officeDocument/2006/relationships/image" Target="../media/image22.png"/><Relationship Id="rId27" Type="http://schemas.openxmlformats.org/officeDocument/2006/relationships/customXml" Target="../ink/ink13.xml"/><Relationship Id="rId30" Type="http://schemas.openxmlformats.org/officeDocument/2006/relationships/image" Target="../media/image26.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35.png"/><Relationship Id="rId56" Type="http://schemas.openxmlformats.org/officeDocument/2006/relationships/image" Target="../media/image39.png"/><Relationship Id="rId8" Type="http://schemas.openxmlformats.org/officeDocument/2006/relationships/image" Target="../media/image15.png"/><Relationship Id="rId51" Type="http://schemas.openxmlformats.org/officeDocument/2006/relationships/customXml" Target="../ink/ink25.xml"/><Relationship Id="rId3" Type="http://schemas.openxmlformats.org/officeDocument/2006/relationships/customXml" Target="../ink/ink1.xml"/><Relationship Id="rId12" Type="http://schemas.openxmlformats.org/officeDocument/2006/relationships/image" Target="../media/image17.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30.png"/><Relationship Id="rId46" Type="http://schemas.openxmlformats.org/officeDocument/2006/relationships/image" Target="../media/image34.png"/><Relationship Id="rId59" Type="http://schemas.openxmlformats.org/officeDocument/2006/relationships/customXml" Target="../ink/ink29.xml"/><Relationship Id="rId20" Type="http://schemas.openxmlformats.org/officeDocument/2006/relationships/image" Target="../media/image21.png"/><Relationship Id="rId41" Type="http://schemas.openxmlformats.org/officeDocument/2006/relationships/customXml" Target="../ink/ink20.xml"/><Relationship Id="rId54" Type="http://schemas.openxmlformats.org/officeDocument/2006/relationships/image" Target="../media/image38.png"/><Relationship Id="rId1" Type="http://schemas.openxmlformats.org/officeDocument/2006/relationships/slideLayout" Target="../slideLayouts/slideLayout12.xml"/><Relationship Id="rId6" Type="http://schemas.openxmlformats.org/officeDocument/2006/relationships/image" Target="../media/image14.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5.png"/><Relationship Id="rId36" Type="http://schemas.openxmlformats.org/officeDocument/2006/relationships/image" Target="../media/image29.png"/><Relationship Id="rId49" Type="http://schemas.openxmlformats.org/officeDocument/2006/relationships/customXml" Target="../ink/ink24.xml"/><Relationship Id="rId57" Type="http://schemas.openxmlformats.org/officeDocument/2006/relationships/customXml" Target="../ink/ink28.xml"/><Relationship Id="rId10" Type="http://schemas.openxmlformats.org/officeDocument/2006/relationships/image" Target="../media/image16.png"/><Relationship Id="rId31" Type="http://schemas.openxmlformats.org/officeDocument/2006/relationships/customXml" Target="../ink/ink15.xml"/><Relationship Id="rId44" Type="http://schemas.openxmlformats.org/officeDocument/2006/relationships/image" Target="../media/image33.png"/><Relationship Id="rId52" Type="http://schemas.openxmlformats.org/officeDocument/2006/relationships/image" Target="../media/image37.png"/><Relationship Id="rId60"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4.emf"/><Relationship Id="rId5" Type="http://schemas.openxmlformats.org/officeDocument/2006/relationships/image" Target="../media/image43.emf"/><Relationship Id="rId4" Type="http://schemas.openxmlformats.org/officeDocument/2006/relationships/image" Target="../media/image16.emf"/></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emf"/><Relationship Id="rId4" Type="http://schemas.openxmlformats.org/officeDocument/2006/relationships/image" Target="../media/image18.emf"/></Relationships>
</file>

<file path=ppt/slides/_rels/slide22.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emf"/><Relationship Id="rId4" Type="http://schemas.openxmlformats.org/officeDocument/2006/relationships/image" Target="../media/image15.emf"/></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19E391B-ED59-83A5-F394-59537A569C37}"/>
              </a:ext>
            </a:extLst>
          </p:cNvPr>
          <p:cNvSpPr>
            <a:spLocks noGrp="1"/>
          </p:cNvSpPr>
          <p:nvPr>
            <p:ph type="subTitle" idx="1"/>
          </p:nvPr>
        </p:nvSpPr>
        <p:spPr>
          <a:xfrm>
            <a:off x="1523997" y="3816096"/>
            <a:ext cx="9144000" cy="1386142"/>
          </a:xfrm>
        </p:spPr>
        <p:txBody>
          <a:bodyPr>
            <a:normAutofit/>
          </a:bodyPr>
          <a:lstStyle/>
          <a:p>
            <a:r>
              <a:rPr lang="en-GB" sz="3200" noProof="1">
                <a:latin typeface="Patrick Hand" pitchFamily="2" charset="77"/>
                <a:ea typeface="Tahoma" panose="020B0604030504040204" pitchFamily="34" charset="0"/>
                <a:cs typeface="Tahoma" panose="020B0604030504040204" pitchFamily="34" charset="0"/>
              </a:rPr>
              <a:t>Dr Ross Jenkinson</a:t>
            </a:r>
          </a:p>
        </p:txBody>
      </p:sp>
      <p:pic>
        <p:nvPicPr>
          <p:cNvPr id="1026" name="Picture 2" descr="Main logo">
            <a:extLst>
              <a:ext uri="{FF2B5EF4-FFF2-40B4-BE49-F238E27FC236}">
                <a16:creationId xmlns:a16="http://schemas.microsoft.com/office/drawing/2014/main" id="{80E3FA80-A8C2-F1B0-B7AD-5F28FAFA20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32245"/>
            <a:ext cx="3144033" cy="1421103"/>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322D0474-92FD-492C-6887-E8C9FF92D23B}"/>
              </a:ext>
            </a:extLst>
          </p:cNvPr>
          <p:cNvSpPr txBox="1">
            <a:spLocks/>
          </p:cNvSpPr>
          <p:nvPr/>
        </p:nvSpPr>
        <p:spPr>
          <a:xfrm>
            <a:off x="2014724" y="6323331"/>
            <a:ext cx="8162546" cy="53009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000" noProof="1">
                <a:latin typeface="Patrick Hand" pitchFamily="2" charset="77"/>
                <a:ea typeface="Tahoma" panose="020B0604030504040204" pitchFamily="34" charset="0"/>
                <a:cs typeface="Tahoma" panose="020B0604030504040204" pitchFamily="34" charset="0"/>
              </a:rPr>
              <a:t>LHCQC Workshop – 23/09/2026</a:t>
            </a:r>
            <a:endParaRPr lang="en-GB" sz="1800" noProof="1">
              <a:latin typeface="Patrick Hand" pitchFamily="2" charset="77"/>
              <a:ea typeface="Tahoma" panose="020B0604030504040204" pitchFamily="34" charset="0"/>
              <a:cs typeface="Tahoma" panose="020B0604030504040204" pitchFamily="34" charset="0"/>
            </a:endParaRPr>
          </a:p>
        </p:txBody>
      </p:sp>
      <p:sp>
        <p:nvSpPr>
          <p:cNvPr id="4" name="Subtitle 2">
            <a:extLst>
              <a:ext uri="{FF2B5EF4-FFF2-40B4-BE49-F238E27FC236}">
                <a16:creationId xmlns:a16="http://schemas.microsoft.com/office/drawing/2014/main" id="{10F50380-3257-59F9-BAA8-A95F771B77AE}"/>
              </a:ext>
            </a:extLst>
          </p:cNvPr>
          <p:cNvSpPr txBox="1">
            <a:spLocks/>
          </p:cNvSpPr>
          <p:nvPr/>
        </p:nvSpPr>
        <p:spPr>
          <a:xfrm>
            <a:off x="600500" y="1867122"/>
            <a:ext cx="10740789" cy="165576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Simulating Yukawa Interactions on Qubit-Qumode Hybrid Devices</a:t>
            </a:r>
            <a:endParaRPr lang="en-GB" sz="4800" noProof="1">
              <a:latin typeface="Patrick Hand" pitchFamily="2" charset="77"/>
              <a:ea typeface="Tahoma" panose="020B0604030504040204" pitchFamily="34" charset="0"/>
              <a:cs typeface="Tahoma" panose="020B0604030504040204" pitchFamily="34" charset="0"/>
            </a:endParaRPr>
          </a:p>
        </p:txBody>
      </p:sp>
      <p:pic>
        <p:nvPicPr>
          <p:cNvPr id="5" name="Picture 4">
            <a:extLst>
              <a:ext uri="{FF2B5EF4-FFF2-40B4-BE49-F238E27FC236}">
                <a16:creationId xmlns:a16="http://schemas.microsoft.com/office/drawing/2014/main" id="{6F1D479C-BAF1-B453-BC35-5F0BF74722D0}"/>
              </a:ext>
            </a:extLst>
          </p:cNvPr>
          <p:cNvPicPr>
            <a:picLocks noChangeAspect="1"/>
          </p:cNvPicPr>
          <p:nvPr/>
        </p:nvPicPr>
        <p:blipFill>
          <a:blip r:embed="rId3"/>
          <a:stretch>
            <a:fillRect/>
          </a:stretch>
        </p:blipFill>
        <p:spPr>
          <a:xfrm>
            <a:off x="8330763" y="5202238"/>
            <a:ext cx="3950664" cy="1754871"/>
          </a:xfrm>
          <a:prstGeom prst="rect">
            <a:avLst/>
          </a:prstGeom>
        </p:spPr>
      </p:pic>
    </p:spTree>
    <p:extLst>
      <p:ext uri="{BB962C8B-B14F-4D97-AF65-F5344CB8AC3E}">
        <p14:creationId xmlns:p14="http://schemas.microsoft.com/office/powerpoint/2010/main" val="206500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1B43E-DCD8-C162-6888-0D67967BFF85}"/>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EF3EEE6A-F342-AF52-98DB-AD530DA99142}"/>
              </a:ext>
            </a:extLst>
          </p:cNvPr>
          <p:cNvSpPr txBox="1"/>
          <p:nvPr/>
        </p:nvSpPr>
        <p:spPr>
          <a:xfrm>
            <a:off x="652440" y="2141400"/>
            <a:ext cx="10636598" cy="2123658"/>
          </a:xfrm>
          <a:prstGeom prst="rect">
            <a:avLst/>
          </a:prstGeom>
          <a:noFill/>
        </p:spPr>
        <p:txBody>
          <a:bodyPr wrap="square" lIns="91440" tIns="45720" rIns="91440" bIns="45720" rtlCol="0" anchor="t">
            <a:spAutoFit/>
          </a:bodyPr>
          <a:lstStyle/>
          <a:p>
            <a:pPr marL="457200" indent="-457200">
              <a:spcAft>
                <a:spcPts val="3600"/>
              </a:spcAft>
              <a:buSzPct val="160000"/>
              <a:buBlip>
                <a:blip r:embed="rId3"/>
              </a:buBlip>
            </a:pPr>
            <a:r>
              <a:rPr lang="en-GB" sz="2400" noProof="1">
                <a:latin typeface="Tahoma"/>
                <a:ea typeface="Tahoma"/>
                <a:cs typeface="Tahoma"/>
              </a:rPr>
              <a:t>2017 – 2021: </a:t>
            </a:r>
            <a:r>
              <a:rPr lang="en-GB" sz="2400" b="1" noProof="1">
                <a:latin typeface="Tahoma"/>
                <a:ea typeface="Tahoma"/>
                <a:cs typeface="Tahoma"/>
              </a:rPr>
              <a:t>Oxford (MPhys)​</a:t>
            </a:r>
          </a:p>
          <a:p>
            <a:pPr marL="457200" indent="-457200">
              <a:spcAft>
                <a:spcPts val="3600"/>
              </a:spcAft>
              <a:buSzPct val="160000"/>
              <a:buBlip>
                <a:blip r:embed="rId3"/>
              </a:buBlip>
            </a:pPr>
            <a:r>
              <a:rPr lang="en-GB" sz="2400" noProof="1">
                <a:latin typeface="Tahoma"/>
                <a:ea typeface="Tahoma"/>
                <a:cs typeface="Tahoma"/>
              </a:rPr>
              <a:t>2021 – 2025: </a:t>
            </a:r>
            <a:r>
              <a:rPr lang="en-GB" sz="2400" b="1" noProof="1">
                <a:latin typeface="Tahoma"/>
                <a:ea typeface="Tahoma"/>
                <a:cs typeface="Tahoma"/>
              </a:rPr>
              <a:t>Manchester (PhD)​</a:t>
            </a:r>
          </a:p>
          <a:p>
            <a:pPr marL="457200" indent="-457200">
              <a:spcAft>
                <a:spcPts val="3600"/>
              </a:spcAft>
              <a:buSzPct val="160000"/>
              <a:buBlip>
                <a:blip r:embed="rId3"/>
              </a:buBlip>
            </a:pPr>
            <a:r>
              <a:rPr lang="en-GB" sz="2400" noProof="1">
                <a:latin typeface="Tahoma"/>
                <a:ea typeface="Tahoma"/>
                <a:cs typeface="Tahoma"/>
              </a:rPr>
              <a:t>2026 – Now: </a:t>
            </a:r>
            <a:r>
              <a:rPr lang="en-GB" sz="2400" b="1" noProof="1">
                <a:latin typeface="Tahoma"/>
                <a:ea typeface="Tahoma"/>
                <a:cs typeface="Tahoma"/>
              </a:rPr>
              <a:t>Manchester (Postdoc)​</a:t>
            </a:r>
          </a:p>
        </p:txBody>
      </p:sp>
      <p:sp>
        <p:nvSpPr>
          <p:cNvPr id="2" name="Subtitle 2">
            <a:extLst>
              <a:ext uri="{FF2B5EF4-FFF2-40B4-BE49-F238E27FC236}">
                <a16:creationId xmlns:a16="http://schemas.microsoft.com/office/drawing/2014/main" id="{E7AE232B-F4DE-B9BC-4EA4-3E1AF197E415}"/>
              </a:ext>
            </a:extLst>
          </p:cNvPr>
          <p:cNvSpPr txBox="1">
            <a:spLocks/>
          </p:cNvSpPr>
          <p:nvPr/>
        </p:nvSpPr>
        <p:spPr>
          <a:xfrm>
            <a:off x="490688" y="295078"/>
            <a:ext cx="10960102"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Who Am I?</a:t>
            </a:r>
            <a:endParaRPr lang="en-GB" sz="6600" noProof="1">
              <a:latin typeface="Patrick Hand" pitchFamily="2" charset="77"/>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AF35326F-6F88-F188-4155-BF292354011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681144" y="1778508"/>
            <a:ext cx="5268303" cy="2938092"/>
          </a:xfrm>
          <a:prstGeom prst="rect">
            <a:avLst/>
          </a:prstGeom>
        </p:spPr>
      </p:pic>
    </p:spTree>
    <p:extLst>
      <p:ext uri="{BB962C8B-B14F-4D97-AF65-F5344CB8AC3E}">
        <p14:creationId xmlns:p14="http://schemas.microsoft.com/office/powerpoint/2010/main" val="2388054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6398C-B25A-C334-8F72-5E71A872C821}"/>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8053ADD4-5011-4490-C472-CC8E1725A9A4}"/>
              </a:ext>
            </a:extLst>
          </p:cNvPr>
          <p:cNvSpPr txBox="1"/>
          <p:nvPr/>
        </p:nvSpPr>
        <p:spPr>
          <a:xfrm>
            <a:off x="652440" y="2141400"/>
            <a:ext cx="10636598" cy="2123658"/>
          </a:xfrm>
          <a:prstGeom prst="rect">
            <a:avLst/>
          </a:prstGeom>
          <a:noFill/>
        </p:spPr>
        <p:txBody>
          <a:bodyPr wrap="square" lIns="91440" tIns="45720" rIns="91440" bIns="45720" rtlCol="0" anchor="t">
            <a:spAutoFit/>
          </a:bodyPr>
          <a:lstStyle/>
          <a:p>
            <a:pPr marL="457200" indent="-457200">
              <a:spcAft>
                <a:spcPts val="3600"/>
              </a:spcAft>
              <a:buSzPct val="160000"/>
              <a:buBlip>
                <a:blip r:embed="rId3"/>
              </a:buBlip>
            </a:pPr>
            <a:r>
              <a:rPr lang="en-GB" sz="2400" noProof="1">
                <a:latin typeface="Tahoma"/>
                <a:ea typeface="Tahoma"/>
                <a:cs typeface="Tahoma"/>
              </a:rPr>
              <a:t>2017 – 2021: </a:t>
            </a:r>
            <a:r>
              <a:rPr lang="en-GB" sz="2400" b="1" noProof="1">
                <a:latin typeface="Tahoma"/>
                <a:ea typeface="Tahoma"/>
                <a:cs typeface="Tahoma"/>
              </a:rPr>
              <a:t>Oxford (MPhys)​</a:t>
            </a:r>
          </a:p>
          <a:p>
            <a:pPr marL="457200" indent="-457200">
              <a:spcAft>
                <a:spcPts val="3600"/>
              </a:spcAft>
              <a:buSzPct val="160000"/>
              <a:buBlip>
                <a:blip r:embed="rId3"/>
              </a:buBlip>
            </a:pPr>
            <a:r>
              <a:rPr lang="en-GB" sz="2400" noProof="1">
                <a:latin typeface="Tahoma"/>
                <a:ea typeface="Tahoma"/>
                <a:cs typeface="Tahoma"/>
              </a:rPr>
              <a:t>2021 – 2025: </a:t>
            </a:r>
            <a:r>
              <a:rPr lang="en-GB" sz="2400" b="1" noProof="1">
                <a:latin typeface="Tahoma"/>
                <a:ea typeface="Tahoma"/>
                <a:cs typeface="Tahoma"/>
              </a:rPr>
              <a:t>Manchester (PhD)​</a:t>
            </a:r>
          </a:p>
          <a:p>
            <a:pPr marL="457200" indent="-457200">
              <a:spcAft>
                <a:spcPts val="3600"/>
              </a:spcAft>
              <a:buSzPct val="160000"/>
              <a:buBlip>
                <a:blip r:embed="rId3"/>
              </a:buBlip>
            </a:pPr>
            <a:r>
              <a:rPr lang="en-GB" sz="2400" noProof="1">
                <a:latin typeface="Tahoma"/>
                <a:ea typeface="Tahoma"/>
                <a:cs typeface="Tahoma"/>
              </a:rPr>
              <a:t>2026 – Now: </a:t>
            </a:r>
            <a:r>
              <a:rPr lang="en-GB" sz="2400" b="1" noProof="1">
                <a:latin typeface="Tahoma"/>
                <a:ea typeface="Tahoma"/>
                <a:cs typeface="Tahoma"/>
              </a:rPr>
              <a:t>Manchester (Postdoc)​</a:t>
            </a:r>
          </a:p>
        </p:txBody>
      </p:sp>
      <p:sp>
        <p:nvSpPr>
          <p:cNvPr id="2" name="Subtitle 2">
            <a:extLst>
              <a:ext uri="{FF2B5EF4-FFF2-40B4-BE49-F238E27FC236}">
                <a16:creationId xmlns:a16="http://schemas.microsoft.com/office/drawing/2014/main" id="{7C67941E-8E0A-BCBD-6E17-3381F9EABEC3}"/>
              </a:ext>
            </a:extLst>
          </p:cNvPr>
          <p:cNvSpPr txBox="1">
            <a:spLocks/>
          </p:cNvSpPr>
          <p:nvPr/>
        </p:nvSpPr>
        <p:spPr>
          <a:xfrm>
            <a:off x="490688" y="295078"/>
            <a:ext cx="10960102"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Who Am I?</a:t>
            </a:r>
            <a:endParaRPr lang="en-GB" sz="6600" noProof="1">
              <a:latin typeface="Patrick Hand" pitchFamily="2" charset="77"/>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B254F06D-1A1C-9F36-0800-6279CBD89E9A}"/>
              </a:ext>
            </a:extLst>
          </p:cNvPr>
          <p:cNvSpPr txBox="1"/>
          <p:nvPr/>
        </p:nvSpPr>
        <p:spPr>
          <a:xfrm>
            <a:off x="814192" y="5079492"/>
            <a:ext cx="10636598" cy="1384995"/>
          </a:xfrm>
          <a:prstGeom prst="rect">
            <a:avLst/>
          </a:prstGeom>
          <a:noFill/>
        </p:spPr>
        <p:txBody>
          <a:bodyPr wrap="square" lIns="91440" tIns="45720" rIns="91440" bIns="45720" rtlCol="0" anchor="t">
            <a:spAutoFit/>
          </a:bodyPr>
          <a:lstStyle/>
          <a:p>
            <a:pPr marL="457200" indent="-457200">
              <a:spcAft>
                <a:spcPts val="3600"/>
              </a:spcAft>
              <a:buSzPct val="160000"/>
              <a:buBlip>
                <a:blip r:embed="rId3"/>
              </a:buBlip>
            </a:pPr>
            <a:r>
              <a:rPr lang="en-GB" sz="2800" noProof="1">
                <a:latin typeface="Tahoma"/>
                <a:ea typeface="Tahoma"/>
                <a:cs typeface="Tahoma"/>
              </a:rPr>
              <a:t>22</a:t>
            </a:r>
            <a:r>
              <a:rPr lang="en-GB" sz="2800" baseline="30000" noProof="1">
                <a:latin typeface="Tahoma"/>
                <a:ea typeface="Tahoma"/>
                <a:cs typeface="Tahoma"/>
              </a:rPr>
              <a:t>nd</a:t>
            </a:r>
            <a:r>
              <a:rPr lang="en-GB" sz="2800" noProof="1">
                <a:latin typeface="Tahoma"/>
                <a:ea typeface="Tahoma"/>
                <a:cs typeface="Tahoma"/>
              </a:rPr>
              <a:t> Sept 2026 10:30 – 22</a:t>
            </a:r>
            <a:r>
              <a:rPr lang="en-GB" sz="2800" baseline="30000" noProof="1">
                <a:latin typeface="Tahoma"/>
                <a:ea typeface="Tahoma"/>
                <a:cs typeface="Tahoma"/>
              </a:rPr>
              <a:t>nd</a:t>
            </a:r>
            <a:r>
              <a:rPr lang="en-GB" sz="2800" noProof="1">
                <a:latin typeface="Tahoma"/>
                <a:ea typeface="Tahoma"/>
                <a:cs typeface="Tahoma"/>
              </a:rPr>
              <a:t> Sept 2026 12:30: </a:t>
            </a:r>
            <a:br>
              <a:rPr lang="en-GB" sz="2800" noProof="1">
                <a:latin typeface="Tahoma"/>
                <a:ea typeface="Tahoma"/>
                <a:cs typeface="Tahoma"/>
              </a:rPr>
            </a:br>
            <a:br>
              <a:rPr lang="en-GB" sz="2800" noProof="1">
                <a:latin typeface="Tahoma"/>
                <a:ea typeface="Tahoma"/>
                <a:cs typeface="Tahoma"/>
              </a:rPr>
            </a:br>
            <a:r>
              <a:rPr lang="en-GB" sz="2800" b="1" noProof="1">
                <a:latin typeface="Tahoma"/>
                <a:ea typeface="Tahoma"/>
                <a:cs typeface="Tahoma"/>
              </a:rPr>
              <a:t>LHCQC Workshop 2026 Blooket Quiz Champion</a:t>
            </a:r>
          </a:p>
        </p:txBody>
      </p:sp>
      <p:pic>
        <p:nvPicPr>
          <p:cNvPr id="6" name="Picture 5">
            <a:extLst>
              <a:ext uri="{FF2B5EF4-FFF2-40B4-BE49-F238E27FC236}">
                <a16:creationId xmlns:a16="http://schemas.microsoft.com/office/drawing/2014/main" id="{5AEA6BCB-D304-6840-825B-7F082946CEE2}"/>
              </a:ext>
            </a:extLst>
          </p:cNvPr>
          <p:cNvPicPr>
            <a:picLocks noChangeAspect="1"/>
          </p:cNvPicPr>
          <p:nvPr/>
        </p:nvPicPr>
        <p:blipFill>
          <a:blip r:embed="rId4"/>
          <a:srcRect b="13184"/>
          <a:stretch>
            <a:fillRect/>
          </a:stretch>
        </p:blipFill>
        <p:spPr>
          <a:xfrm rot="10800000">
            <a:off x="6698238" y="1516473"/>
            <a:ext cx="5159828" cy="3359656"/>
          </a:xfrm>
          <a:prstGeom prst="rect">
            <a:avLst/>
          </a:prstGeom>
        </p:spPr>
      </p:pic>
    </p:spTree>
    <p:extLst>
      <p:ext uri="{BB962C8B-B14F-4D97-AF65-F5344CB8AC3E}">
        <p14:creationId xmlns:p14="http://schemas.microsoft.com/office/powerpoint/2010/main" val="22121639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45D8A-5FE7-D0AC-8BEF-7D8DA5C9C166}"/>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3EB614A2-783E-0EB8-41E7-9C96B265CAB6}"/>
              </a:ext>
            </a:extLst>
          </p:cNvPr>
          <p:cNvSpPr txBox="1"/>
          <p:nvPr/>
        </p:nvSpPr>
        <p:spPr>
          <a:xfrm>
            <a:off x="814192" y="1803748"/>
            <a:ext cx="10636598" cy="3785652"/>
          </a:xfrm>
          <a:prstGeom prst="rect">
            <a:avLst/>
          </a:prstGeom>
          <a:noFill/>
        </p:spPr>
        <p:txBody>
          <a:bodyPr wrap="square" lIns="91440" tIns="45720" rIns="91440" bIns="45720" rtlCol="0" anchor="t">
            <a:spAutoFit/>
          </a:bodyPr>
          <a:lstStyle/>
          <a:p>
            <a:pPr marL="457200" indent="-457200">
              <a:spcAft>
                <a:spcPts val="3600"/>
              </a:spcAft>
              <a:buSzPct val="160000"/>
              <a:buBlip>
                <a:blip r:embed="rId3"/>
              </a:buBlip>
            </a:pPr>
            <a:r>
              <a:rPr lang="en-GB" sz="2400" noProof="1">
                <a:latin typeface="Tahoma"/>
                <a:ea typeface="Tahoma"/>
                <a:cs typeface="Tahoma"/>
              </a:rPr>
              <a:t>Analysing data</a:t>
            </a:r>
          </a:p>
          <a:p>
            <a:pPr marL="457200" indent="-457200">
              <a:spcAft>
                <a:spcPts val="3600"/>
              </a:spcAft>
              <a:buSzPct val="160000"/>
              <a:buBlip>
                <a:blip r:embed="rId3"/>
              </a:buBlip>
            </a:pPr>
            <a:r>
              <a:rPr lang="en-GB" sz="2400" noProof="1">
                <a:latin typeface="Tahoma"/>
                <a:ea typeface="Tahoma"/>
                <a:cs typeface="Tahoma"/>
              </a:rPr>
              <a:t>Quantum Machine Learning</a:t>
            </a:r>
          </a:p>
          <a:p>
            <a:pPr marL="457200" indent="-457200">
              <a:spcAft>
                <a:spcPts val="3600"/>
              </a:spcAft>
              <a:buSzPct val="160000"/>
              <a:buBlip>
                <a:blip r:embed="rId3"/>
              </a:buBlip>
            </a:pPr>
            <a:r>
              <a:rPr lang="en-GB" sz="2400" noProof="1">
                <a:latin typeface="Tahoma"/>
                <a:ea typeface="Tahoma"/>
                <a:cs typeface="Tahoma"/>
              </a:rPr>
              <a:t>Detector simulation</a:t>
            </a:r>
          </a:p>
          <a:p>
            <a:pPr marL="457200" indent="-457200">
              <a:spcAft>
                <a:spcPts val="3600"/>
              </a:spcAft>
              <a:buSzPct val="160000"/>
              <a:buBlip>
                <a:blip r:embed="rId3"/>
              </a:buBlip>
            </a:pPr>
            <a:r>
              <a:rPr lang="en-GB" sz="2400" noProof="1">
                <a:latin typeface="Tahoma"/>
                <a:ea typeface="Tahoma"/>
                <a:cs typeface="Tahoma"/>
              </a:rPr>
              <a:t>Many more…</a:t>
            </a:r>
          </a:p>
          <a:p>
            <a:pPr marL="457200" indent="-457200">
              <a:spcAft>
                <a:spcPts val="3600"/>
              </a:spcAft>
              <a:buSzPct val="160000"/>
              <a:buBlip>
                <a:blip r:embed="rId3"/>
              </a:buBlip>
            </a:pPr>
            <a:r>
              <a:rPr lang="en-GB" sz="2400" b="1" noProof="1">
                <a:latin typeface="Tahoma"/>
                <a:ea typeface="Tahoma"/>
                <a:cs typeface="Tahoma"/>
              </a:rPr>
              <a:t>Simulating the theories themselves from the ground up</a:t>
            </a:r>
          </a:p>
        </p:txBody>
      </p:sp>
      <p:sp>
        <p:nvSpPr>
          <p:cNvPr id="2" name="Subtitle 2">
            <a:extLst>
              <a:ext uri="{FF2B5EF4-FFF2-40B4-BE49-F238E27FC236}">
                <a16:creationId xmlns:a16="http://schemas.microsoft.com/office/drawing/2014/main" id="{37496502-2A24-EFA6-C3AD-0562E518F887}"/>
              </a:ext>
            </a:extLst>
          </p:cNvPr>
          <p:cNvSpPr txBox="1">
            <a:spLocks/>
          </p:cNvSpPr>
          <p:nvPr/>
        </p:nvSpPr>
        <p:spPr>
          <a:xfrm>
            <a:off x="490688" y="295078"/>
            <a:ext cx="10960102" cy="1018032"/>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LHC uses for Quantum Computing</a:t>
            </a:r>
            <a:endParaRPr lang="en-GB" sz="6600" noProof="1">
              <a:latin typeface="Patrick Hand" pitchFamily="2" charset="77"/>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95271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FA572-A7B9-7DCD-8A64-6969659FEF65}"/>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3EAE3C9D-2FE0-2CD5-5A79-199AA4112B4E}"/>
              </a:ext>
            </a:extLst>
          </p:cNvPr>
          <p:cNvSpPr txBox="1"/>
          <p:nvPr/>
        </p:nvSpPr>
        <p:spPr>
          <a:xfrm>
            <a:off x="490688" y="1580860"/>
            <a:ext cx="10960102" cy="4431983"/>
          </a:xfrm>
          <a:prstGeom prst="rect">
            <a:avLst/>
          </a:prstGeom>
          <a:noFill/>
        </p:spPr>
        <p:txBody>
          <a:bodyPr wrap="square" lIns="91440" tIns="45720" rIns="91440" bIns="45720" rtlCol="0" anchor="t">
            <a:spAutoFit/>
          </a:bodyPr>
          <a:lstStyle/>
          <a:p>
            <a:pPr marL="457200" indent="-457200">
              <a:spcAft>
                <a:spcPts val="3600"/>
              </a:spcAft>
              <a:buSzPct val="160000"/>
              <a:buBlip>
                <a:blip r:embed="rId3"/>
              </a:buBlip>
            </a:pPr>
            <a:r>
              <a:rPr lang="en-GB" sz="2400" noProof="1">
                <a:latin typeface="Tahoma"/>
                <a:ea typeface="Tahoma"/>
                <a:cs typeface="Tahoma"/>
              </a:rPr>
              <a:t>Probe features of a theory </a:t>
            </a:r>
            <a:r>
              <a:rPr lang="en-GB" sz="2400" b="1" noProof="1">
                <a:latin typeface="Tahoma"/>
                <a:ea typeface="Tahoma"/>
                <a:cs typeface="Tahoma"/>
              </a:rPr>
              <a:t>without spending billions of euros</a:t>
            </a:r>
            <a:r>
              <a:rPr lang="en-GB" sz="2400" noProof="1">
                <a:latin typeface="Tahoma"/>
                <a:ea typeface="Tahoma"/>
                <a:cs typeface="Tahoma"/>
              </a:rPr>
              <a:t> on colliders (e.g. €16.5 billion for FCC...)</a:t>
            </a:r>
            <a:endParaRPr lang="en-GB" sz="2400" noProof="1">
              <a:latin typeface="Tahoma" panose="020B0604030504040204" pitchFamily="34" charset="0"/>
              <a:ea typeface="Tahoma" panose="020B0604030504040204" pitchFamily="34" charset="0"/>
              <a:cs typeface="Tahoma" panose="020B0604030504040204" pitchFamily="34" charset="0"/>
            </a:endParaRPr>
          </a:p>
          <a:p>
            <a:pPr marL="457200" indent="-457200">
              <a:spcAft>
                <a:spcPts val="3600"/>
              </a:spcAft>
              <a:buSzPct val="160000"/>
              <a:buBlip>
                <a:blip r:embed="rId3"/>
              </a:buBlip>
            </a:pPr>
            <a:r>
              <a:rPr lang="en-GB" sz="2400" noProof="1">
                <a:latin typeface="Tahoma"/>
                <a:ea typeface="Tahoma"/>
                <a:cs typeface="Tahoma"/>
              </a:rPr>
              <a:t>Test </a:t>
            </a:r>
            <a:r>
              <a:rPr lang="en-GB" sz="2400" b="1" noProof="1">
                <a:latin typeface="Tahoma"/>
                <a:ea typeface="Tahoma"/>
                <a:cs typeface="Tahoma"/>
              </a:rPr>
              <a:t>toy models </a:t>
            </a:r>
            <a:r>
              <a:rPr lang="en-GB" sz="2400" noProof="1">
                <a:latin typeface="Tahoma"/>
                <a:ea typeface="Tahoma"/>
                <a:cs typeface="Tahoma"/>
              </a:rPr>
              <a:t>rather than reality</a:t>
            </a:r>
          </a:p>
          <a:p>
            <a:pPr marL="457200" indent="-457200">
              <a:spcAft>
                <a:spcPts val="3600"/>
              </a:spcAft>
              <a:buSzPct val="160000"/>
              <a:buBlip>
                <a:blip r:embed="rId3"/>
              </a:buBlip>
            </a:pPr>
            <a:r>
              <a:rPr lang="en-GB" sz="2400" noProof="1">
                <a:latin typeface="Tahoma"/>
                <a:ea typeface="Tahoma"/>
                <a:cs typeface="Tahoma"/>
              </a:rPr>
              <a:t>Simulate </a:t>
            </a:r>
            <a:r>
              <a:rPr lang="en-GB" sz="2400" b="1" noProof="1">
                <a:latin typeface="Tahoma"/>
                <a:ea typeface="Tahoma"/>
                <a:cs typeface="Tahoma"/>
              </a:rPr>
              <a:t>features that are as-yet not understood</a:t>
            </a:r>
          </a:p>
          <a:p>
            <a:pPr lvl="1">
              <a:spcAft>
                <a:spcPts val="3600"/>
              </a:spcAft>
              <a:buSzPct val="160000"/>
            </a:pPr>
            <a:r>
              <a:rPr lang="en-GB" sz="2400" noProof="1">
                <a:latin typeface="Tahoma"/>
                <a:ea typeface="Tahoma"/>
                <a:cs typeface="Tahoma"/>
              </a:rPr>
              <a:t>e.g., Lattice QCD </a:t>
            </a:r>
            <a:r>
              <a:rPr lang="en-GB" sz="2400" b="1" noProof="1">
                <a:latin typeface="Tahoma"/>
                <a:ea typeface="Tahoma"/>
                <a:cs typeface="Tahoma"/>
              </a:rPr>
              <a:t>can</a:t>
            </a:r>
            <a:r>
              <a:rPr lang="en-GB" sz="2400" noProof="1">
                <a:latin typeface="Tahoma"/>
                <a:ea typeface="Tahoma"/>
                <a:cs typeface="Tahoma"/>
              </a:rPr>
              <a:t> calculate the proton mass to ~1%, but</a:t>
            </a:r>
            <a:br>
              <a:rPr lang="en-GB" sz="2400" noProof="1">
                <a:latin typeface="Tahoma" panose="020B0604030504040204" pitchFamily="34" charset="0"/>
                <a:ea typeface="Tahoma" panose="020B0604030504040204" pitchFamily="34" charset="0"/>
                <a:cs typeface="Tahoma" panose="020B0604030504040204" pitchFamily="34" charset="0"/>
              </a:rPr>
            </a:br>
            <a:r>
              <a:rPr lang="en-GB" sz="2400" noProof="1">
                <a:latin typeface="Tahoma"/>
                <a:ea typeface="Tahoma"/>
                <a:cs typeface="Tahoma"/>
              </a:rPr>
              <a:t>			</a:t>
            </a:r>
            <a:r>
              <a:rPr lang="en-GB" sz="2400" b="1" noProof="1">
                <a:latin typeface="Tahoma"/>
                <a:ea typeface="Tahoma"/>
                <a:cs typeface="Tahoma"/>
              </a:rPr>
              <a:t>cannot </a:t>
            </a:r>
            <a:r>
              <a:rPr lang="en-GB" sz="2400" noProof="1">
                <a:latin typeface="Tahoma"/>
                <a:ea typeface="Tahoma"/>
                <a:cs typeface="Tahoma"/>
              </a:rPr>
              <a:t>tackle hadronisation, parton showers from first 					principles, thermalisation in heavy-ion 						collisions, etc.</a:t>
            </a:r>
            <a:endParaRPr lang="en-GB" sz="2400" b="1" noProof="1">
              <a:latin typeface="Tahoma"/>
              <a:ea typeface="Tahoma"/>
              <a:cs typeface="Tahoma"/>
            </a:endParaRPr>
          </a:p>
        </p:txBody>
      </p:sp>
      <p:sp>
        <p:nvSpPr>
          <p:cNvPr id="2" name="Subtitle 2">
            <a:extLst>
              <a:ext uri="{FF2B5EF4-FFF2-40B4-BE49-F238E27FC236}">
                <a16:creationId xmlns:a16="http://schemas.microsoft.com/office/drawing/2014/main" id="{A45B9A7B-0541-25D5-C86A-3E3F89927D97}"/>
              </a:ext>
            </a:extLst>
          </p:cNvPr>
          <p:cNvSpPr txBox="1">
            <a:spLocks/>
          </p:cNvSpPr>
          <p:nvPr/>
        </p:nvSpPr>
        <p:spPr>
          <a:xfrm>
            <a:off x="1513241" y="295078"/>
            <a:ext cx="9144000"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Why simulate QFTs?</a:t>
            </a:r>
            <a:endParaRPr lang="en-GB" sz="6600" noProof="1">
              <a:latin typeface="Patrick Hand" pitchFamily="2" charset="77"/>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54439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5B59D-171B-4814-EEFB-1D1CADED7A1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092412B-1DF9-BA37-9C5E-DD529C07995A}"/>
              </a:ext>
            </a:extLst>
          </p:cNvPr>
          <p:cNvSpPr txBox="1"/>
          <p:nvPr/>
        </p:nvSpPr>
        <p:spPr>
          <a:xfrm>
            <a:off x="6904015" y="2275605"/>
            <a:ext cx="4882977" cy="4339650"/>
          </a:xfrm>
          <a:prstGeom prst="rect">
            <a:avLst/>
          </a:prstGeom>
          <a:noFill/>
        </p:spPr>
        <p:txBody>
          <a:bodyPr wrap="square" lIns="91440" tIns="45720" rIns="91440" bIns="45720" rtlCol="0" anchor="t">
            <a:spAutoFit/>
          </a:bodyPr>
          <a:lstStyle/>
          <a:p>
            <a:pPr>
              <a:spcAft>
                <a:spcPts val="3600"/>
              </a:spcAft>
              <a:buSzPct val="160000"/>
            </a:pPr>
            <a:r>
              <a:rPr lang="en-GB" sz="2400" b="1" noProof="1">
                <a:latin typeface="Tahoma"/>
                <a:ea typeface="Tahoma"/>
                <a:cs typeface="Tahoma"/>
              </a:rPr>
              <a:t>Path integral formalism</a:t>
            </a:r>
            <a:r>
              <a:rPr lang="en-GB" sz="2400" noProof="1">
                <a:latin typeface="Tahoma"/>
                <a:ea typeface="Tahoma"/>
                <a:cs typeface="Tahoma"/>
              </a:rPr>
              <a:t>:</a:t>
            </a:r>
          </a:p>
          <a:p>
            <a:pPr>
              <a:spcAft>
                <a:spcPts val="3600"/>
              </a:spcAft>
              <a:buSzPct val="160000"/>
            </a:pP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a:p>
            <a:pPr>
              <a:spcAft>
                <a:spcPts val="3600"/>
              </a:spcAft>
              <a:buSzPct val="160000"/>
            </a:pPr>
            <a:r>
              <a:rPr lang="en-GB" sz="2400" noProof="1">
                <a:latin typeface="Tahoma"/>
                <a:ea typeface="Tahoma"/>
                <a:cs typeface="Tahoma"/>
              </a:rPr>
              <a:t>Can interpret the integrand as a probability distribution and treat the QFT analogously to statistical mechanics, using Monte Carlo techniques to sample the infinite integral </a:t>
            </a:r>
            <a:endParaRPr lang="en-GB" sz="2400" noProof="1">
              <a:latin typeface="Tahoma" panose="020B0604030504040204" pitchFamily="34" charset="0"/>
              <a:ea typeface="Tahoma" panose="020B0604030504040204" pitchFamily="34" charset="0"/>
              <a:cs typeface="Tahoma" panose="020B0604030504040204" pitchFamily="34" charset="0"/>
            </a:endParaRPr>
          </a:p>
        </p:txBody>
      </p:sp>
      <p:sp>
        <p:nvSpPr>
          <p:cNvPr id="20" name="TextBox 19">
            <a:extLst>
              <a:ext uri="{FF2B5EF4-FFF2-40B4-BE49-F238E27FC236}">
                <a16:creationId xmlns:a16="http://schemas.microsoft.com/office/drawing/2014/main" id="{B4DB8609-04FA-DCCF-A615-1F9E320A7C3F}"/>
              </a:ext>
            </a:extLst>
          </p:cNvPr>
          <p:cNvSpPr txBox="1"/>
          <p:nvPr/>
        </p:nvSpPr>
        <p:spPr>
          <a:xfrm>
            <a:off x="615949" y="1443074"/>
            <a:ext cx="10960102" cy="461665"/>
          </a:xfrm>
          <a:prstGeom prst="rect">
            <a:avLst/>
          </a:prstGeom>
          <a:noFill/>
        </p:spPr>
        <p:txBody>
          <a:bodyPr wrap="square" rtlCol="0">
            <a:spAutoFit/>
          </a:bodyPr>
          <a:lstStyle/>
          <a:p>
            <a:pPr marL="457200"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There are multiple ways to solve QFT problems:</a:t>
            </a:r>
          </a:p>
        </p:txBody>
      </p:sp>
      <p:sp>
        <p:nvSpPr>
          <p:cNvPr id="2" name="Subtitle 2">
            <a:extLst>
              <a:ext uri="{FF2B5EF4-FFF2-40B4-BE49-F238E27FC236}">
                <a16:creationId xmlns:a16="http://schemas.microsoft.com/office/drawing/2014/main" id="{15CE90A0-86D0-270A-9540-DDE78AC19CAE}"/>
              </a:ext>
            </a:extLst>
          </p:cNvPr>
          <p:cNvSpPr txBox="1">
            <a:spLocks/>
          </p:cNvSpPr>
          <p:nvPr/>
        </p:nvSpPr>
        <p:spPr>
          <a:xfrm>
            <a:off x="344978" y="425042"/>
            <a:ext cx="11237848" cy="1018032"/>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Can classical computers simulate QFTs?</a:t>
            </a:r>
            <a:endParaRPr lang="en-GB" sz="6600" noProof="1">
              <a:latin typeface="Patrick Hand" pitchFamily="2" charset="77"/>
              <a:ea typeface="Tahoma" panose="020B0604030504040204" pitchFamily="34" charset="0"/>
              <a:cs typeface="Tahoma" panose="020B0604030504040204" pitchFamily="34" charset="0"/>
            </a:endParaRPr>
          </a:p>
        </p:txBody>
      </p:sp>
      <p:pic>
        <p:nvPicPr>
          <p:cNvPr id="9" name="Picture 8">
            <a:extLst>
              <a:ext uri="{FF2B5EF4-FFF2-40B4-BE49-F238E27FC236}">
                <a16:creationId xmlns:a16="http://schemas.microsoft.com/office/drawing/2014/main" id="{5409A2F0-A52A-7349-E62A-2259DFEC86FC}"/>
              </a:ext>
            </a:extLst>
          </p:cNvPr>
          <p:cNvPicPr>
            <a:picLocks noChangeAspect="1"/>
          </p:cNvPicPr>
          <p:nvPr/>
        </p:nvPicPr>
        <p:blipFill>
          <a:blip r:embed="rId4"/>
          <a:stretch>
            <a:fillRect/>
          </a:stretch>
        </p:blipFill>
        <p:spPr>
          <a:xfrm>
            <a:off x="615949" y="3156103"/>
            <a:ext cx="5240607" cy="914402"/>
          </a:xfrm>
          <a:prstGeom prst="rect">
            <a:avLst/>
          </a:prstGeom>
        </p:spPr>
      </p:pic>
      <p:pic>
        <p:nvPicPr>
          <p:cNvPr id="11" name="Picture 10">
            <a:extLst>
              <a:ext uri="{FF2B5EF4-FFF2-40B4-BE49-F238E27FC236}">
                <a16:creationId xmlns:a16="http://schemas.microsoft.com/office/drawing/2014/main" id="{E28F01AD-F7F6-F9CC-3DE8-28093C5CBD2F}"/>
              </a:ext>
            </a:extLst>
          </p:cNvPr>
          <p:cNvPicPr>
            <a:picLocks noChangeAspect="1"/>
          </p:cNvPicPr>
          <p:nvPr/>
        </p:nvPicPr>
        <p:blipFill>
          <a:blip r:embed="rId5"/>
          <a:stretch>
            <a:fillRect/>
          </a:stretch>
        </p:blipFill>
        <p:spPr>
          <a:xfrm>
            <a:off x="6904015" y="3215602"/>
            <a:ext cx="2522333" cy="816950"/>
          </a:xfrm>
          <a:prstGeom prst="rect">
            <a:avLst/>
          </a:prstGeom>
        </p:spPr>
      </p:pic>
      <p:sp>
        <p:nvSpPr>
          <p:cNvPr id="3" name="TextBox 2">
            <a:extLst>
              <a:ext uri="{FF2B5EF4-FFF2-40B4-BE49-F238E27FC236}">
                <a16:creationId xmlns:a16="http://schemas.microsoft.com/office/drawing/2014/main" id="{0F1EF215-13E5-CEB9-C3B5-4FD021AAAE1C}"/>
              </a:ext>
            </a:extLst>
          </p:cNvPr>
          <p:cNvSpPr txBox="1"/>
          <p:nvPr/>
        </p:nvSpPr>
        <p:spPr>
          <a:xfrm>
            <a:off x="605190" y="2307989"/>
            <a:ext cx="5018996" cy="2862322"/>
          </a:xfrm>
          <a:prstGeom prst="rect">
            <a:avLst/>
          </a:prstGeom>
          <a:noFill/>
        </p:spPr>
        <p:txBody>
          <a:bodyPr wrap="square" rtlCol="0">
            <a:spAutoFit/>
          </a:bodyPr>
          <a:lstStyle/>
          <a:p>
            <a:pPr>
              <a:spcAft>
                <a:spcPts val="3600"/>
              </a:spcAft>
              <a:buSzPct val="160000"/>
            </a:pPr>
            <a:r>
              <a:rPr lang="en-GB" sz="2400" b="1" noProof="1">
                <a:latin typeface="Tahoma" panose="020B0604030504040204" pitchFamily="34" charset="0"/>
                <a:ea typeface="Tahoma" panose="020B0604030504040204" pitchFamily="34" charset="0"/>
                <a:cs typeface="Tahoma" panose="020B0604030504040204" pitchFamily="34" charset="0"/>
              </a:rPr>
              <a:t>Hamiltonian formalism</a:t>
            </a:r>
            <a:r>
              <a:rPr lang="en-GB" sz="2400" noProof="1">
                <a:latin typeface="Tahoma" panose="020B0604030504040204" pitchFamily="34" charset="0"/>
                <a:ea typeface="Tahoma" panose="020B0604030504040204" pitchFamily="34" charset="0"/>
                <a:cs typeface="Tahoma" panose="020B0604030504040204" pitchFamily="34" charset="0"/>
              </a:rPr>
              <a:t>:</a:t>
            </a:r>
          </a:p>
          <a:p>
            <a:pPr>
              <a:spcAft>
                <a:spcPts val="3600"/>
              </a:spcAft>
              <a:buSzPct val="160000"/>
            </a:pPr>
            <a:r>
              <a:rPr lang="en-GB" sz="2400" noProof="1">
                <a:latin typeface="Tahoma" panose="020B0604030504040204" pitchFamily="34" charset="0"/>
                <a:ea typeface="Tahoma" panose="020B0604030504040204" pitchFamily="34" charset="0"/>
                <a:cs typeface="Tahoma" panose="020B0604030504040204" pitchFamily="34" charset="0"/>
              </a:rPr>
              <a:t> </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a:p>
            <a:pPr>
              <a:spcAft>
                <a:spcPts val="3600"/>
              </a:spcAft>
              <a:buSzPct val="160000"/>
            </a:pPr>
            <a:r>
              <a:rPr lang="en-GB" sz="2400" noProof="1">
                <a:latin typeface="Tahoma" panose="020B0604030504040204" pitchFamily="34" charset="0"/>
                <a:ea typeface="Tahoma" panose="020B0604030504040204" pitchFamily="34" charset="0"/>
                <a:cs typeface="Tahoma" panose="020B0604030504040204" pitchFamily="34" charset="0"/>
              </a:rPr>
              <a:t>Uses unitary operators and evolves a quantum state in real time</a:t>
            </a:r>
          </a:p>
        </p:txBody>
      </p:sp>
      <p:cxnSp>
        <p:nvCxnSpPr>
          <p:cNvPr id="6" name="Straight Connector 5">
            <a:extLst>
              <a:ext uri="{FF2B5EF4-FFF2-40B4-BE49-F238E27FC236}">
                <a16:creationId xmlns:a16="http://schemas.microsoft.com/office/drawing/2014/main" id="{3E6C97DD-09EF-D3AF-84B7-9A2DE8C7FCA3}"/>
              </a:ext>
            </a:extLst>
          </p:cNvPr>
          <p:cNvCxnSpPr/>
          <p:nvPr/>
        </p:nvCxnSpPr>
        <p:spPr>
          <a:xfrm flipH="1">
            <a:off x="6322279" y="2116899"/>
            <a:ext cx="10759" cy="4498356"/>
          </a:xfrm>
          <a:prstGeom prst="line">
            <a:avLst/>
          </a:prstGeom>
          <a:ln w="444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78412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F1CF-F68C-A16E-84A2-AE89CF5EF52E}"/>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2F3F33A1-8CD7-CF44-4804-00712035521F}"/>
              </a:ext>
            </a:extLst>
          </p:cNvPr>
          <p:cNvSpPr txBox="1"/>
          <p:nvPr/>
        </p:nvSpPr>
        <p:spPr>
          <a:xfrm>
            <a:off x="220639" y="1628507"/>
            <a:ext cx="11750721" cy="3600986"/>
          </a:xfrm>
          <a:prstGeom prst="rect">
            <a:avLst/>
          </a:prstGeom>
          <a:noFill/>
        </p:spPr>
        <p:txBody>
          <a:bodyPr wrap="square" rtlCol="0">
            <a:spAutoFit/>
          </a:bodyPr>
          <a:lstStyle/>
          <a:p>
            <a:pPr marL="457200"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The problem with </a:t>
            </a:r>
            <a:r>
              <a:rPr lang="en-GB" sz="2400" b="1" noProof="1">
                <a:latin typeface="Tahoma" panose="020B0604030504040204" pitchFamily="34" charset="0"/>
                <a:ea typeface="Tahoma" panose="020B0604030504040204" pitchFamily="34" charset="0"/>
                <a:cs typeface="Tahoma" panose="020B0604030504040204" pitchFamily="34" charset="0"/>
              </a:rPr>
              <a:t>continuum </a:t>
            </a:r>
            <a:r>
              <a:rPr lang="en-GB" sz="2400" noProof="1">
                <a:latin typeface="Tahoma" panose="020B0604030504040204" pitchFamily="34" charset="0"/>
                <a:ea typeface="Tahoma" panose="020B0604030504040204" pitchFamily="34" charset="0"/>
                <a:cs typeface="Tahoma" panose="020B0604030504040204" pitchFamily="34" charset="0"/>
              </a:rPr>
              <a:t>QFT: Infinite degrees of freedom (how do we simulate?)</a:t>
            </a:r>
          </a:p>
          <a:p>
            <a:pPr marL="457200"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The problem with </a:t>
            </a:r>
            <a:r>
              <a:rPr lang="en-GB" sz="2400" b="1" noProof="1">
                <a:latin typeface="Tahoma" panose="020B0604030504040204" pitchFamily="34" charset="0"/>
                <a:ea typeface="Tahoma" panose="020B0604030504040204" pitchFamily="34" charset="0"/>
                <a:cs typeface="Tahoma" panose="020B0604030504040204" pitchFamily="34" charset="0"/>
              </a:rPr>
              <a:t>perturbative </a:t>
            </a:r>
            <a:r>
              <a:rPr lang="en-GB" sz="2400" noProof="1">
                <a:latin typeface="Tahoma" panose="020B0604030504040204" pitchFamily="34" charset="0"/>
                <a:ea typeface="Tahoma" panose="020B0604030504040204" pitchFamily="34" charset="0"/>
                <a:cs typeface="Tahoma" panose="020B0604030504040204" pitchFamily="34" charset="0"/>
              </a:rPr>
              <a:t>QFT: Only works well for small coupling or small times</a:t>
            </a:r>
          </a:p>
          <a:p>
            <a:pPr marL="457200"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Usual solution: </a:t>
            </a:r>
            <a:r>
              <a:rPr lang="en-GB" sz="2400" b="1" noProof="1">
                <a:latin typeface="Tahoma" panose="020B0604030504040204" pitchFamily="34" charset="0"/>
                <a:ea typeface="Tahoma" panose="020B0604030504040204" pitchFamily="34" charset="0"/>
                <a:cs typeface="Tahoma" panose="020B0604030504040204" pitchFamily="34" charset="0"/>
              </a:rPr>
              <a:t>Lattice QFT</a:t>
            </a:r>
            <a:br>
              <a:rPr lang="en-GB" sz="2400" b="1" noProof="1">
                <a:latin typeface="Tahoma" panose="020B0604030504040204" pitchFamily="34" charset="0"/>
                <a:ea typeface="Tahoma" panose="020B0604030504040204" pitchFamily="34" charset="0"/>
                <a:cs typeface="Tahoma" panose="020B0604030504040204" pitchFamily="34" charset="0"/>
              </a:rPr>
            </a:br>
            <a:r>
              <a:rPr lang="en-GB" sz="2400" noProof="1">
                <a:latin typeface="Tahoma" panose="020B0604030504040204" pitchFamily="34" charset="0"/>
                <a:ea typeface="Tahoma" panose="020B0604030504040204" pitchFamily="34" charset="0"/>
                <a:cs typeface="Tahoma" panose="020B0604030504040204" pitchFamily="34" charset="0"/>
              </a:rPr>
              <a:t>i.e., Discretise space -&gt; Finite degrees of freedom -&gt; evaluate integral numerically -&gt; no need for coupling expansion (also provides UV cutoff)</a:t>
            </a:r>
          </a:p>
        </p:txBody>
      </p:sp>
      <p:sp>
        <p:nvSpPr>
          <p:cNvPr id="3" name="Subtitle 2">
            <a:extLst>
              <a:ext uri="{FF2B5EF4-FFF2-40B4-BE49-F238E27FC236}">
                <a16:creationId xmlns:a16="http://schemas.microsoft.com/office/drawing/2014/main" id="{D62A5730-F5B5-870A-AAE5-DFBADF8B8F2F}"/>
              </a:ext>
            </a:extLst>
          </p:cNvPr>
          <p:cNvSpPr txBox="1">
            <a:spLocks/>
          </p:cNvSpPr>
          <p:nvPr/>
        </p:nvSpPr>
        <p:spPr>
          <a:xfrm>
            <a:off x="344978" y="425042"/>
            <a:ext cx="11237848" cy="1018032"/>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Can classical computers simulate QFTs?</a:t>
            </a:r>
            <a:endParaRPr lang="en-GB" sz="6600" noProof="1">
              <a:latin typeface="Patrick Hand" pitchFamily="2" charset="77"/>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12963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4ED88-39E4-7E52-DDCB-B9E9C6F1F327}"/>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6C3AF2F3-C5F7-F889-6603-6D3D59A466E5}"/>
              </a:ext>
            </a:extLst>
          </p:cNvPr>
          <p:cNvSpPr txBox="1"/>
          <p:nvPr/>
        </p:nvSpPr>
        <p:spPr>
          <a:xfrm>
            <a:off x="220639" y="5758627"/>
            <a:ext cx="11750721" cy="830997"/>
          </a:xfrm>
          <a:prstGeom prst="rect">
            <a:avLst/>
          </a:prstGeom>
          <a:noFill/>
        </p:spPr>
        <p:txBody>
          <a:bodyPr wrap="square" rtlCol="0">
            <a:spAutoFit/>
          </a:bodyPr>
          <a:lstStyle/>
          <a:p>
            <a:pPr marL="457200"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If only there was a device that utilised exponentially large Hilbert spaces and could easily apply unitary operators………</a:t>
            </a:r>
          </a:p>
        </p:txBody>
      </p:sp>
      <p:sp>
        <p:nvSpPr>
          <p:cNvPr id="3" name="Subtitle 2">
            <a:extLst>
              <a:ext uri="{FF2B5EF4-FFF2-40B4-BE49-F238E27FC236}">
                <a16:creationId xmlns:a16="http://schemas.microsoft.com/office/drawing/2014/main" id="{00C1B5C1-DD0D-95C7-B96C-E9FE7A34FDED}"/>
              </a:ext>
            </a:extLst>
          </p:cNvPr>
          <p:cNvSpPr txBox="1">
            <a:spLocks/>
          </p:cNvSpPr>
          <p:nvPr/>
        </p:nvSpPr>
        <p:spPr>
          <a:xfrm>
            <a:off x="344978" y="425042"/>
            <a:ext cx="11237848" cy="1018032"/>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Can classical computers simulate QFTs?</a:t>
            </a:r>
            <a:endParaRPr lang="en-GB" sz="6600" noProof="1">
              <a:latin typeface="Patrick Hand" pitchFamily="2" charset="77"/>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2F7903BF-BA19-5EE9-4A8B-90054164CEB9}"/>
              </a:ext>
            </a:extLst>
          </p:cNvPr>
          <p:cNvSpPr txBox="1"/>
          <p:nvPr/>
        </p:nvSpPr>
        <p:spPr>
          <a:xfrm>
            <a:off x="6075162" y="1615692"/>
            <a:ext cx="5766314" cy="4708981"/>
          </a:xfrm>
          <a:prstGeom prst="rect">
            <a:avLst/>
          </a:prstGeom>
          <a:noFill/>
        </p:spPr>
        <p:txBody>
          <a:bodyPr wrap="square" rtlCol="0">
            <a:spAutoFit/>
          </a:bodyPr>
          <a:lstStyle/>
          <a:p>
            <a:pPr>
              <a:spcAft>
                <a:spcPts val="3600"/>
              </a:spcAft>
              <a:buSzPct val="160000"/>
            </a:pPr>
            <a:r>
              <a:rPr lang="en-GB" sz="2400" b="1" noProof="1">
                <a:latin typeface="Tahoma" panose="020B0604030504040204" pitchFamily="34" charset="0"/>
                <a:ea typeface="Tahoma" panose="020B0604030504040204" pitchFamily="34" charset="0"/>
                <a:cs typeface="Tahoma" panose="020B0604030504040204" pitchFamily="34" charset="0"/>
              </a:rPr>
              <a:t>Problem with path integral formalism</a:t>
            </a:r>
            <a:r>
              <a:rPr lang="en-GB" sz="2400" noProof="1">
                <a:latin typeface="Tahoma" panose="020B0604030504040204" pitchFamily="34" charset="0"/>
                <a:ea typeface="Tahoma" panose="020B0604030504040204" pitchFamily="34" charset="0"/>
                <a:cs typeface="Tahoma" panose="020B0604030504040204" pitchFamily="34" charset="0"/>
              </a:rPr>
              <a:t>: </a:t>
            </a:r>
          </a:p>
          <a:p>
            <a:pPr>
              <a:spcAft>
                <a:spcPts val="3600"/>
              </a:spcAft>
              <a:buSzPct val="160000"/>
            </a:pPr>
            <a:br>
              <a:rPr lang="en-GB" sz="2400" noProof="1">
                <a:latin typeface="Tahoma" panose="020B0604030504040204" pitchFamily="34" charset="0"/>
                <a:ea typeface="Tahoma" panose="020B0604030504040204" pitchFamily="34" charset="0"/>
                <a:cs typeface="Tahoma" panose="020B0604030504040204" pitchFamily="34" charset="0"/>
              </a:rPr>
            </a:br>
            <a:br>
              <a:rPr lang="en-GB" sz="2400" noProof="1">
                <a:latin typeface="Tahoma" panose="020B0604030504040204" pitchFamily="34" charset="0"/>
                <a:ea typeface="Tahoma" panose="020B0604030504040204" pitchFamily="34" charset="0"/>
                <a:cs typeface="Tahoma" panose="020B0604030504040204" pitchFamily="34" charset="0"/>
              </a:rPr>
            </a:br>
            <a:r>
              <a:rPr lang="en-GB" sz="2400" noProof="1">
                <a:latin typeface="Tahoma" panose="020B0604030504040204" pitchFamily="34" charset="0"/>
                <a:ea typeface="Tahoma" panose="020B0604030504040204" pitchFamily="34" charset="0"/>
                <a:cs typeface="Tahoma" panose="020B0604030504040204" pitchFamily="34" charset="0"/>
              </a:rPr>
              <a:t>Lorentzian signature: wildly oscillating phase (‘sign problem’) </a:t>
            </a:r>
            <a:br>
              <a:rPr lang="en-GB" sz="2400" noProof="1">
                <a:latin typeface="Tahoma" panose="020B0604030504040204" pitchFamily="34" charset="0"/>
                <a:ea typeface="Tahoma" panose="020B0604030504040204" pitchFamily="34" charset="0"/>
                <a:cs typeface="Tahoma" panose="020B0604030504040204" pitchFamily="34" charset="0"/>
              </a:rPr>
            </a:br>
            <a:r>
              <a:rPr lang="en-GB" sz="2400" noProof="1">
                <a:latin typeface="Tahoma" panose="020B0604030504040204" pitchFamily="34" charset="0"/>
                <a:ea typeface="Tahoma" panose="020B0604030504040204" pitchFamily="34" charset="0"/>
                <a:cs typeface="Tahoma" panose="020B0604030504040204" pitchFamily="34" charset="0"/>
              </a:rPr>
              <a:t>-&gt; Monte Carlo techniques fail</a:t>
            </a:r>
            <a:br>
              <a:rPr lang="en-GB" sz="2400" noProof="1">
                <a:latin typeface="Tahoma" panose="020B0604030504040204" pitchFamily="34" charset="0"/>
                <a:ea typeface="Tahoma" panose="020B0604030504040204" pitchFamily="34" charset="0"/>
                <a:cs typeface="Tahoma" panose="020B0604030504040204" pitchFamily="34" charset="0"/>
              </a:rPr>
            </a:br>
            <a:r>
              <a:rPr lang="en-GB" sz="2400" b="1" noProof="1">
                <a:latin typeface="Tahoma" panose="020B0604030504040204" pitchFamily="34" charset="0"/>
                <a:ea typeface="Tahoma" panose="020B0604030504040204" pitchFamily="34" charset="0"/>
                <a:cs typeface="Tahoma" panose="020B0604030504040204" pitchFamily="34" charset="0"/>
              </a:rPr>
              <a:t>or</a:t>
            </a:r>
            <a:r>
              <a:rPr lang="en-GB" sz="2400" noProof="1">
                <a:latin typeface="Tahoma" panose="020B0604030504040204" pitchFamily="34" charset="0"/>
                <a:ea typeface="Tahoma" panose="020B0604030504040204" pitchFamily="34" charset="0"/>
                <a:cs typeface="Tahoma" panose="020B0604030504040204" pitchFamily="34" charset="0"/>
              </a:rPr>
              <a:t> Euclidean signature: no real-time dynamics</a:t>
            </a:r>
          </a:p>
          <a:p>
            <a:pPr>
              <a:spcAft>
                <a:spcPts val="2400"/>
              </a:spcAft>
              <a:buSzPct val="160000"/>
            </a:pPr>
            <a:endParaRPr lang="en-GB" sz="2400" noProof="1">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452D7458-4C32-4596-BFDE-250F41DAF88E}"/>
              </a:ext>
            </a:extLst>
          </p:cNvPr>
          <p:cNvSpPr txBox="1"/>
          <p:nvPr/>
        </p:nvSpPr>
        <p:spPr>
          <a:xfrm>
            <a:off x="350523" y="1615692"/>
            <a:ext cx="5502113" cy="3970318"/>
          </a:xfrm>
          <a:prstGeom prst="rect">
            <a:avLst/>
          </a:prstGeom>
          <a:noFill/>
        </p:spPr>
        <p:txBody>
          <a:bodyPr wrap="square" rtlCol="0">
            <a:spAutoFit/>
          </a:bodyPr>
          <a:lstStyle/>
          <a:p>
            <a:pPr>
              <a:spcAft>
                <a:spcPts val="3600"/>
              </a:spcAft>
              <a:buSzPct val="160000"/>
            </a:pPr>
            <a:r>
              <a:rPr lang="en-GB" sz="2400" b="1" noProof="1">
                <a:latin typeface="Tahoma" panose="020B0604030504040204" pitchFamily="34" charset="0"/>
                <a:ea typeface="Tahoma" panose="020B0604030504040204" pitchFamily="34" charset="0"/>
                <a:cs typeface="Tahoma" panose="020B0604030504040204" pitchFamily="34" charset="0"/>
              </a:rPr>
              <a:t>Problem with Hamiltonian formalism</a:t>
            </a:r>
            <a:r>
              <a:rPr lang="en-GB" sz="2400" noProof="1">
                <a:latin typeface="Tahoma" panose="020B0604030504040204" pitchFamily="34" charset="0"/>
                <a:ea typeface="Tahoma" panose="020B0604030504040204" pitchFamily="34" charset="0"/>
                <a:cs typeface="Tahoma" panose="020B0604030504040204" pitchFamily="34" charset="0"/>
              </a:rPr>
              <a:t>: </a:t>
            </a:r>
          </a:p>
          <a:p>
            <a:pPr>
              <a:spcAft>
                <a:spcPts val="3600"/>
              </a:spcAft>
              <a:buSzPct val="160000"/>
            </a:pPr>
            <a:endParaRPr lang="en-GB" sz="2400" noProof="1">
              <a:latin typeface="Tahoma" panose="020B0604030504040204" pitchFamily="34" charset="0"/>
              <a:ea typeface="Tahoma" panose="020B0604030504040204" pitchFamily="34" charset="0"/>
              <a:cs typeface="Tahoma" panose="020B0604030504040204" pitchFamily="34" charset="0"/>
            </a:endParaRPr>
          </a:p>
          <a:p>
            <a:pPr>
              <a:spcAft>
                <a:spcPts val="3600"/>
              </a:spcAft>
              <a:buSzPct val="160000"/>
            </a:pPr>
            <a:r>
              <a:rPr lang="en-GB" sz="2400" noProof="1">
                <a:latin typeface="Tahoma" panose="020B0604030504040204" pitchFamily="34" charset="0"/>
                <a:ea typeface="Tahoma" panose="020B0604030504040204" pitchFamily="34" charset="0"/>
                <a:cs typeface="Tahoma" panose="020B0604030504040204" pitchFamily="34" charset="0"/>
              </a:rPr>
              <a:t>The complexity of representing the evolving state classically grows exponentially, and the Hilbert space is exponential in N (number of lattice sites)</a:t>
            </a:r>
          </a:p>
        </p:txBody>
      </p:sp>
      <p:cxnSp>
        <p:nvCxnSpPr>
          <p:cNvPr id="5" name="Straight Connector 4">
            <a:extLst>
              <a:ext uri="{FF2B5EF4-FFF2-40B4-BE49-F238E27FC236}">
                <a16:creationId xmlns:a16="http://schemas.microsoft.com/office/drawing/2014/main" id="{30B430B3-0848-BCDA-472C-0BC64DB62DF2}"/>
              </a:ext>
            </a:extLst>
          </p:cNvPr>
          <p:cNvCxnSpPr>
            <a:cxnSpLocks/>
          </p:cNvCxnSpPr>
          <p:nvPr/>
        </p:nvCxnSpPr>
        <p:spPr>
          <a:xfrm>
            <a:off x="5963902" y="1443074"/>
            <a:ext cx="0" cy="4068378"/>
          </a:xfrm>
          <a:prstGeom prst="line">
            <a:avLst/>
          </a:prstGeom>
          <a:ln w="4445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DDF35D8E-287D-8238-0540-970A1AD41328}"/>
              </a:ext>
            </a:extLst>
          </p:cNvPr>
          <p:cNvPicPr>
            <a:picLocks noChangeAspect="1"/>
          </p:cNvPicPr>
          <p:nvPr/>
        </p:nvPicPr>
        <p:blipFill>
          <a:blip r:embed="rId4"/>
          <a:stretch>
            <a:fillRect/>
          </a:stretch>
        </p:blipFill>
        <p:spPr>
          <a:xfrm>
            <a:off x="416337" y="2589652"/>
            <a:ext cx="5240607" cy="914402"/>
          </a:xfrm>
          <a:prstGeom prst="rect">
            <a:avLst/>
          </a:prstGeom>
        </p:spPr>
      </p:pic>
      <p:pic>
        <p:nvPicPr>
          <p:cNvPr id="9" name="Picture 8">
            <a:extLst>
              <a:ext uri="{FF2B5EF4-FFF2-40B4-BE49-F238E27FC236}">
                <a16:creationId xmlns:a16="http://schemas.microsoft.com/office/drawing/2014/main" id="{5C4999AB-4FDD-170E-CEDE-E3CDAD88009F}"/>
              </a:ext>
            </a:extLst>
          </p:cNvPr>
          <p:cNvPicPr>
            <a:picLocks noChangeAspect="1"/>
          </p:cNvPicPr>
          <p:nvPr/>
        </p:nvPicPr>
        <p:blipFill>
          <a:blip r:embed="rId5"/>
          <a:stretch>
            <a:fillRect/>
          </a:stretch>
        </p:blipFill>
        <p:spPr>
          <a:xfrm>
            <a:off x="6251031" y="2638378"/>
            <a:ext cx="2522333" cy="816950"/>
          </a:xfrm>
          <a:prstGeom prst="rect">
            <a:avLst/>
          </a:prstGeom>
        </p:spPr>
      </p:pic>
    </p:spTree>
    <p:extLst>
      <p:ext uri="{BB962C8B-B14F-4D97-AF65-F5344CB8AC3E}">
        <p14:creationId xmlns:p14="http://schemas.microsoft.com/office/powerpoint/2010/main" val="3687070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F5577-30BE-60D8-CB27-4E9EDFEFA151}"/>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BB8D1F60-6A30-22D3-4684-2EA55EC57F34}"/>
              </a:ext>
            </a:extLst>
          </p:cNvPr>
          <p:cNvSpPr txBox="1"/>
          <p:nvPr/>
        </p:nvSpPr>
        <p:spPr>
          <a:xfrm>
            <a:off x="615947" y="1767006"/>
            <a:ext cx="10960102" cy="4985980"/>
          </a:xfrm>
          <a:prstGeom prst="rect">
            <a:avLst/>
          </a:prstGeom>
          <a:noFill/>
        </p:spPr>
        <p:txBody>
          <a:bodyPr wrap="square" rtlCol="0">
            <a:spAutoFit/>
          </a:bodyPr>
          <a:lstStyle/>
          <a:p>
            <a:pPr marL="457200" indent="-457200">
              <a:spcAft>
                <a:spcPts val="3600"/>
              </a:spcAft>
              <a:buSzPct val="160000"/>
              <a:buBlip>
                <a:blip r:embed="rId3"/>
              </a:buBlip>
            </a:pPr>
            <a:r>
              <a:rPr lang="en-GB" sz="2400" b="1" noProof="1">
                <a:latin typeface="Tahoma" panose="020B0604030504040204" pitchFamily="34" charset="0"/>
                <a:ea typeface="Tahoma" panose="020B0604030504040204" pitchFamily="34" charset="0"/>
                <a:cs typeface="Tahoma" panose="020B0604030504040204" pitchFamily="34" charset="0"/>
              </a:rPr>
              <a:t>Classical computing </a:t>
            </a:r>
            <a:r>
              <a:rPr lang="en-GB" sz="2400" noProof="1">
                <a:latin typeface="Tahoma" panose="020B0604030504040204" pitchFamily="34" charset="0"/>
                <a:ea typeface="Tahoma" panose="020B0604030504040204" pitchFamily="34" charset="0"/>
                <a:cs typeface="Tahoma" panose="020B0604030504040204" pitchFamily="34" charset="0"/>
              </a:rPr>
              <a:t>uses bits, 0 and 1</a:t>
            </a:r>
          </a:p>
          <a:p>
            <a:pPr>
              <a:spcAft>
                <a:spcPts val="3600"/>
              </a:spcAft>
              <a:buSzPct val="160000"/>
            </a:pPr>
            <a:endParaRPr lang="en-GB" sz="2400" noProof="1">
              <a:latin typeface="Tahoma" panose="020B0604030504040204" pitchFamily="34" charset="0"/>
              <a:ea typeface="Tahoma" panose="020B0604030504040204" pitchFamily="34" charset="0"/>
              <a:cs typeface="Tahoma" panose="020B0604030504040204" pitchFamily="34" charset="0"/>
            </a:endParaRPr>
          </a:p>
          <a:p>
            <a:pPr marL="457200" indent="-457200">
              <a:spcAft>
                <a:spcPts val="3600"/>
              </a:spcAft>
              <a:buSzPct val="160000"/>
              <a:buBlip>
                <a:blip r:embed="rId3"/>
              </a:buBlip>
            </a:pPr>
            <a:r>
              <a:rPr lang="en-GB" sz="2400" b="1" noProof="1">
                <a:latin typeface="Tahoma" panose="020B0604030504040204" pitchFamily="34" charset="0"/>
                <a:ea typeface="Tahoma" panose="020B0604030504040204" pitchFamily="34" charset="0"/>
                <a:cs typeface="Tahoma" panose="020B0604030504040204" pitchFamily="34" charset="0"/>
              </a:rPr>
              <a:t>Quantum computing </a:t>
            </a:r>
            <a:r>
              <a:rPr lang="en-GB" sz="2400" noProof="1">
                <a:latin typeface="Tahoma" panose="020B0604030504040204" pitchFamily="34" charset="0"/>
                <a:ea typeface="Tahoma" panose="020B0604030504040204" pitchFamily="34" charset="0"/>
                <a:cs typeface="Tahoma" panose="020B0604030504040204" pitchFamily="34" charset="0"/>
              </a:rPr>
              <a:t>uses quantum bits (“</a:t>
            </a:r>
            <a:r>
              <a:rPr lang="en-GB" sz="2400" b="1" noProof="1">
                <a:latin typeface="Tahoma" panose="020B0604030504040204" pitchFamily="34" charset="0"/>
                <a:ea typeface="Tahoma" panose="020B0604030504040204" pitchFamily="34" charset="0"/>
                <a:cs typeface="Tahoma" panose="020B0604030504040204" pitchFamily="34" charset="0"/>
              </a:rPr>
              <a:t>qubits</a:t>
            </a:r>
            <a:r>
              <a:rPr lang="en-GB" sz="2400" noProof="1">
                <a:latin typeface="Tahoma" panose="020B0604030504040204" pitchFamily="34" charset="0"/>
                <a:ea typeface="Tahoma" panose="020B0604030504040204" pitchFamily="34" charset="0"/>
                <a:cs typeface="Tahoma" panose="020B0604030504040204" pitchFamily="34" charset="0"/>
              </a:rPr>
              <a:t>”), which can exist in a superposition of 0 and 1 simultaneously</a:t>
            </a:r>
          </a:p>
          <a:p>
            <a:pPr marL="457200" indent="-457200">
              <a:spcAft>
                <a:spcPts val="3600"/>
              </a:spcAft>
              <a:buSzPct val="160000"/>
              <a:buBlip>
                <a:blip r:embed="rId3"/>
              </a:buBlip>
            </a:pPr>
            <a:endParaRPr lang="en-GB" sz="2400" noProof="1">
              <a:latin typeface="Tahoma" panose="020B0604030504040204" pitchFamily="34" charset="0"/>
              <a:ea typeface="Tahoma" panose="020B0604030504040204" pitchFamily="34" charset="0"/>
              <a:cs typeface="Tahoma" panose="020B0604030504040204" pitchFamily="34" charset="0"/>
            </a:endParaRPr>
          </a:p>
          <a:p>
            <a:pPr marL="457200"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Dimension of the Hilbert space is exponential in N (number of qubits)</a:t>
            </a:r>
          </a:p>
          <a:p>
            <a:pPr marL="457200" indent="-457200">
              <a:spcAft>
                <a:spcPts val="3600"/>
              </a:spcAft>
              <a:buSzPct val="160000"/>
              <a:buBlip>
                <a:blip r:embed="rId3"/>
              </a:buBlip>
            </a:pPr>
            <a:endParaRPr lang="en-GB" sz="2400" noProof="1">
              <a:latin typeface="Tahoma" panose="020B0604030504040204" pitchFamily="34" charset="0"/>
              <a:ea typeface="Tahoma" panose="020B0604030504040204" pitchFamily="34" charset="0"/>
              <a:cs typeface="Tahoma" panose="020B0604030504040204" pitchFamily="34" charset="0"/>
            </a:endParaRPr>
          </a:p>
        </p:txBody>
      </p:sp>
      <p:pic>
        <p:nvPicPr>
          <p:cNvPr id="10" name="Picture 9">
            <a:extLst>
              <a:ext uri="{FF2B5EF4-FFF2-40B4-BE49-F238E27FC236}">
                <a16:creationId xmlns:a16="http://schemas.microsoft.com/office/drawing/2014/main" id="{D06D0A4C-CC0F-55A3-F16F-388FF61C9F6B}"/>
              </a:ext>
            </a:extLst>
          </p:cNvPr>
          <p:cNvPicPr>
            <a:picLocks noChangeAspect="1"/>
          </p:cNvPicPr>
          <p:nvPr/>
        </p:nvPicPr>
        <p:blipFill>
          <a:blip r:embed="rId4"/>
          <a:stretch>
            <a:fillRect/>
          </a:stretch>
        </p:blipFill>
        <p:spPr>
          <a:xfrm>
            <a:off x="1387597" y="4390495"/>
            <a:ext cx="9416801" cy="1018032"/>
          </a:xfrm>
          <a:prstGeom prst="rect">
            <a:avLst/>
          </a:prstGeom>
        </p:spPr>
      </p:pic>
      <p:pic>
        <p:nvPicPr>
          <p:cNvPr id="13" name="Picture 12">
            <a:extLst>
              <a:ext uri="{FF2B5EF4-FFF2-40B4-BE49-F238E27FC236}">
                <a16:creationId xmlns:a16="http://schemas.microsoft.com/office/drawing/2014/main" id="{37C9A3AA-E58F-A16A-F16F-E9196D63E10A}"/>
              </a:ext>
            </a:extLst>
          </p:cNvPr>
          <p:cNvPicPr>
            <a:picLocks noChangeAspect="1"/>
          </p:cNvPicPr>
          <p:nvPr/>
        </p:nvPicPr>
        <p:blipFill>
          <a:blip r:embed="rId5"/>
          <a:stretch>
            <a:fillRect/>
          </a:stretch>
        </p:blipFill>
        <p:spPr>
          <a:xfrm>
            <a:off x="1240440" y="2464769"/>
            <a:ext cx="9416801" cy="764815"/>
          </a:xfrm>
          <a:prstGeom prst="rect">
            <a:avLst/>
          </a:prstGeom>
        </p:spPr>
      </p:pic>
      <p:sp>
        <p:nvSpPr>
          <p:cNvPr id="2" name="Subtitle 2">
            <a:extLst>
              <a:ext uri="{FF2B5EF4-FFF2-40B4-BE49-F238E27FC236}">
                <a16:creationId xmlns:a16="http://schemas.microsoft.com/office/drawing/2014/main" id="{C1BE934B-A0BD-242A-EFC5-7F03AA8A7178}"/>
              </a:ext>
            </a:extLst>
          </p:cNvPr>
          <p:cNvSpPr txBox="1">
            <a:spLocks/>
          </p:cNvSpPr>
          <p:nvPr/>
        </p:nvSpPr>
        <p:spPr>
          <a:xfrm>
            <a:off x="1513241" y="295078"/>
            <a:ext cx="9144000"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Quantum Computing</a:t>
            </a:r>
            <a:endParaRPr lang="en-GB" sz="6600" noProof="1">
              <a:latin typeface="Patrick Hand" pitchFamily="2" charset="77"/>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440392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AD5BC-AF44-EBF8-AD3D-49833E4DE7E5}"/>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253AC0A0-61B1-DB65-E58A-214D945217C8}"/>
              </a:ext>
            </a:extLst>
          </p:cNvPr>
          <p:cNvSpPr txBox="1">
            <a:spLocks/>
          </p:cNvSpPr>
          <p:nvPr/>
        </p:nvSpPr>
        <p:spPr>
          <a:xfrm>
            <a:off x="1513241" y="295078"/>
            <a:ext cx="9144000"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Quantum Computing</a:t>
            </a:r>
            <a:endParaRPr lang="en-GB" sz="6600" noProof="1">
              <a:latin typeface="Patrick Hand" pitchFamily="2" charset="77"/>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6F01476D-5A91-5EAA-0528-A3CEA809C6EC}"/>
              </a:ext>
            </a:extLst>
          </p:cNvPr>
          <p:cNvSpPr txBox="1"/>
          <p:nvPr/>
        </p:nvSpPr>
        <p:spPr>
          <a:xfrm>
            <a:off x="515741" y="4629352"/>
            <a:ext cx="2202407"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Qubits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two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A300F8DE-F0AF-510F-742E-70164E0EACD0}"/>
              </a:ext>
            </a:extLst>
          </p:cNvPr>
          <p:cNvPicPr>
            <a:picLocks noChangeAspect="1"/>
          </p:cNvPicPr>
          <p:nvPr/>
        </p:nvPicPr>
        <p:blipFill>
          <a:blip r:embed="rId3"/>
          <a:srcRect t="37324" r="76232" b="43379"/>
          <a:stretch>
            <a:fillRect/>
          </a:stretch>
        </p:blipFill>
        <p:spPr>
          <a:xfrm>
            <a:off x="515741" y="1903957"/>
            <a:ext cx="2324621" cy="2442574"/>
          </a:xfrm>
          <a:prstGeom prst="rect">
            <a:avLst/>
          </a:prstGeom>
        </p:spPr>
      </p:pic>
    </p:spTree>
    <p:extLst>
      <p:ext uri="{BB962C8B-B14F-4D97-AF65-F5344CB8AC3E}">
        <p14:creationId xmlns:p14="http://schemas.microsoft.com/office/powerpoint/2010/main" val="1797003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13948-7AFB-F094-6CF0-C71D6E8B0E4D}"/>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070793BF-7ADC-5284-DE1B-7063C601CBA1}"/>
              </a:ext>
            </a:extLst>
          </p:cNvPr>
          <p:cNvSpPr txBox="1">
            <a:spLocks/>
          </p:cNvSpPr>
          <p:nvPr/>
        </p:nvSpPr>
        <p:spPr>
          <a:xfrm>
            <a:off x="1513241" y="295078"/>
            <a:ext cx="9144000"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Quantum Computing</a:t>
            </a:r>
            <a:endParaRPr lang="en-GB" sz="6600" noProof="1">
              <a:latin typeface="Patrick Hand" pitchFamily="2" charset="77"/>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71B94AD0-1E8A-8349-3705-B1185B7041EB}"/>
              </a:ext>
            </a:extLst>
          </p:cNvPr>
          <p:cNvSpPr txBox="1"/>
          <p:nvPr/>
        </p:nvSpPr>
        <p:spPr>
          <a:xfrm>
            <a:off x="515741" y="4629352"/>
            <a:ext cx="2202407"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Qubits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two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15167567-ECA2-4E91-211A-C25CEDDBBF11}"/>
              </a:ext>
            </a:extLst>
          </p:cNvPr>
          <p:cNvSpPr txBox="1"/>
          <p:nvPr/>
        </p:nvSpPr>
        <p:spPr>
          <a:xfrm>
            <a:off x="3362195" y="4625728"/>
            <a:ext cx="2324621"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Qutrits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three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7CA2C11F-91FC-90B6-75A6-1796BF124759}"/>
              </a:ext>
            </a:extLst>
          </p:cNvPr>
          <p:cNvPicPr>
            <a:picLocks noChangeAspect="1"/>
          </p:cNvPicPr>
          <p:nvPr/>
        </p:nvPicPr>
        <p:blipFill>
          <a:blip r:embed="rId3"/>
          <a:srcRect t="37324" r="76232" b="43379"/>
          <a:stretch>
            <a:fillRect/>
          </a:stretch>
        </p:blipFill>
        <p:spPr>
          <a:xfrm>
            <a:off x="515741" y="1903957"/>
            <a:ext cx="2324621" cy="2442574"/>
          </a:xfrm>
          <a:prstGeom prst="rect">
            <a:avLst/>
          </a:prstGeom>
        </p:spPr>
      </p:pic>
      <p:pic>
        <p:nvPicPr>
          <p:cNvPr id="8" name="Picture 7">
            <a:extLst>
              <a:ext uri="{FF2B5EF4-FFF2-40B4-BE49-F238E27FC236}">
                <a16:creationId xmlns:a16="http://schemas.microsoft.com/office/drawing/2014/main" id="{FDC28F46-12B1-1CA5-A99A-0E98E60AFA2E}"/>
              </a:ext>
            </a:extLst>
          </p:cNvPr>
          <p:cNvPicPr>
            <a:picLocks noChangeAspect="1"/>
          </p:cNvPicPr>
          <p:nvPr/>
        </p:nvPicPr>
        <p:blipFill>
          <a:blip r:embed="rId3"/>
          <a:srcRect l="23949" t="37126" r="52283" b="43577"/>
          <a:stretch>
            <a:fillRect/>
          </a:stretch>
        </p:blipFill>
        <p:spPr>
          <a:xfrm>
            <a:off x="3362194" y="1903957"/>
            <a:ext cx="2324621" cy="2442574"/>
          </a:xfrm>
          <a:prstGeom prst="rect">
            <a:avLst/>
          </a:prstGeom>
        </p:spPr>
      </p:pic>
    </p:spTree>
    <p:extLst>
      <p:ext uri="{BB962C8B-B14F-4D97-AF65-F5344CB8AC3E}">
        <p14:creationId xmlns:p14="http://schemas.microsoft.com/office/powerpoint/2010/main" val="757307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CF675-883E-C148-4567-82BBFBCD56E7}"/>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8A44D80D-1EEB-1BBC-C652-C43187D319BC}"/>
              </a:ext>
            </a:extLst>
          </p:cNvPr>
          <p:cNvSpPr txBox="1">
            <a:spLocks/>
          </p:cNvSpPr>
          <p:nvPr/>
        </p:nvSpPr>
        <p:spPr>
          <a:xfrm>
            <a:off x="1513241" y="295078"/>
            <a:ext cx="9144000"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Quantum Computing</a:t>
            </a:r>
            <a:endParaRPr lang="en-GB" sz="6600" noProof="1">
              <a:latin typeface="Patrick Hand" pitchFamily="2" charset="77"/>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B049CAAC-670A-BAD0-4985-CB4D61BCC7CE}"/>
              </a:ext>
            </a:extLst>
          </p:cNvPr>
          <p:cNvSpPr txBox="1"/>
          <p:nvPr/>
        </p:nvSpPr>
        <p:spPr>
          <a:xfrm>
            <a:off x="515741" y="4629352"/>
            <a:ext cx="2202407"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Qubits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two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845052CF-25DD-8034-2593-CCE4320A7660}"/>
              </a:ext>
            </a:extLst>
          </p:cNvPr>
          <p:cNvSpPr txBox="1"/>
          <p:nvPr/>
        </p:nvSpPr>
        <p:spPr>
          <a:xfrm>
            <a:off x="3362195" y="4625728"/>
            <a:ext cx="2324621"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Qutrits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three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35B152F3-0F9B-6525-8F50-71B572B9DCFA}"/>
              </a:ext>
            </a:extLst>
          </p:cNvPr>
          <p:cNvSpPr txBox="1"/>
          <p:nvPr/>
        </p:nvSpPr>
        <p:spPr>
          <a:xfrm>
            <a:off x="6310709" y="4625728"/>
            <a:ext cx="1994047"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Qudits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D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17223768-3FF6-98F0-5195-EE1C63E57B21}"/>
              </a:ext>
            </a:extLst>
          </p:cNvPr>
          <p:cNvPicPr>
            <a:picLocks noChangeAspect="1"/>
          </p:cNvPicPr>
          <p:nvPr/>
        </p:nvPicPr>
        <p:blipFill>
          <a:blip r:embed="rId3"/>
          <a:srcRect t="37324" r="76232" b="43379"/>
          <a:stretch>
            <a:fillRect/>
          </a:stretch>
        </p:blipFill>
        <p:spPr>
          <a:xfrm>
            <a:off x="515741" y="1903957"/>
            <a:ext cx="2324621" cy="2442574"/>
          </a:xfrm>
          <a:prstGeom prst="rect">
            <a:avLst/>
          </a:prstGeom>
        </p:spPr>
      </p:pic>
      <p:pic>
        <p:nvPicPr>
          <p:cNvPr id="8" name="Picture 7">
            <a:extLst>
              <a:ext uri="{FF2B5EF4-FFF2-40B4-BE49-F238E27FC236}">
                <a16:creationId xmlns:a16="http://schemas.microsoft.com/office/drawing/2014/main" id="{5CEF84CA-101E-0110-9B33-39A52C964BB1}"/>
              </a:ext>
            </a:extLst>
          </p:cNvPr>
          <p:cNvPicPr>
            <a:picLocks noChangeAspect="1"/>
          </p:cNvPicPr>
          <p:nvPr/>
        </p:nvPicPr>
        <p:blipFill>
          <a:blip r:embed="rId3"/>
          <a:srcRect l="23949" t="37126" r="52283" b="43577"/>
          <a:stretch>
            <a:fillRect/>
          </a:stretch>
        </p:blipFill>
        <p:spPr>
          <a:xfrm>
            <a:off x="3362194" y="1903957"/>
            <a:ext cx="2324621" cy="2442574"/>
          </a:xfrm>
          <a:prstGeom prst="rect">
            <a:avLst/>
          </a:prstGeom>
        </p:spPr>
      </p:pic>
      <p:pic>
        <p:nvPicPr>
          <p:cNvPr id="9" name="Picture 8">
            <a:extLst>
              <a:ext uri="{FF2B5EF4-FFF2-40B4-BE49-F238E27FC236}">
                <a16:creationId xmlns:a16="http://schemas.microsoft.com/office/drawing/2014/main" id="{DBF79873-E388-BE0C-84A4-968021631297}"/>
              </a:ext>
            </a:extLst>
          </p:cNvPr>
          <p:cNvPicPr>
            <a:picLocks noChangeAspect="1"/>
          </p:cNvPicPr>
          <p:nvPr/>
        </p:nvPicPr>
        <p:blipFill>
          <a:blip r:embed="rId3"/>
          <a:srcRect l="48832" t="37027" r="27400" b="43676"/>
          <a:stretch>
            <a:fillRect/>
          </a:stretch>
        </p:blipFill>
        <p:spPr>
          <a:xfrm>
            <a:off x="6310709" y="1903957"/>
            <a:ext cx="2324621" cy="2442574"/>
          </a:xfrm>
          <a:prstGeom prst="rect">
            <a:avLst/>
          </a:prstGeom>
        </p:spPr>
      </p:pic>
    </p:spTree>
    <p:extLst>
      <p:ext uri="{BB962C8B-B14F-4D97-AF65-F5344CB8AC3E}">
        <p14:creationId xmlns:p14="http://schemas.microsoft.com/office/powerpoint/2010/main" val="2066742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3425E-2EDE-411F-BFC7-02E628B06161}"/>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72BEBD7B-BF32-0D92-E9FE-EB2D170AD5D5}"/>
              </a:ext>
            </a:extLst>
          </p:cNvPr>
          <p:cNvSpPr txBox="1"/>
          <p:nvPr/>
        </p:nvSpPr>
        <p:spPr>
          <a:xfrm>
            <a:off x="8455068" y="4625728"/>
            <a:ext cx="3371503" cy="1015663"/>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Qumodes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infinite energy levels</a:t>
            </a:r>
            <a:br>
              <a:rPr lang="en-GB" sz="2000" noProof="1">
                <a:latin typeface="Tahoma" panose="020B0604030504040204" pitchFamily="34" charset="0"/>
                <a:ea typeface="Tahoma" panose="020B0604030504040204" pitchFamily="34" charset="0"/>
                <a:cs typeface="Tahoma" panose="020B0604030504040204" pitchFamily="34" charset="0"/>
              </a:rPr>
            </a:br>
            <a:endParaRPr lang="en-GB" sz="2000" noProof="1">
              <a:latin typeface="Tahoma" panose="020B0604030504040204" pitchFamily="34" charset="0"/>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3601A6A7-D053-4A11-04D7-CB9542D488CE}"/>
              </a:ext>
            </a:extLst>
          </p:cNvPr>
          <p:cNvSpPr txBox="1">
            <a:spLocks/>
          </p:cNvSpPr>
          <p:nvPr/>
        </p:nvSpPr>
        <p:spPr>
          <a:xfrm>
            <a:off x="1513241" y="295078"/>
            <a:ext cx="9144000"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Quantum Computing</a:t>
            </a:r>
            <a:endParaRPr lang="en-GB" sz="6600" noProof="1">
              <a:latin typeface="Patrick Hand" pitchFamily="2" charset="77"/>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49AF6F3B-9EE3-9243-BFC5-E287EED2A0DE}"/>
              </a:ext>
            </a:extLst>
          </p:cNvPr>
          <p:cNvSpPr txBox="1"/>
          <p:nvPr/>
        </p:nvSpPr>
        <p:spPr>
          <a:xfrm>
            <a:off x="515741" y="4629352"/>
            <a:ext cx="2202407"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Qubits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two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E8061434-B54E-D7DC-4A32-4409A233A5FF}"/>
              </a:ext>
            </a:extLst>
          </p:cNvPr>
          <p:cNvSpPr txBox="1"/>
          <p:nvPr/>
        </p:nvSpPr>
        <p:spPr>
          <a:xfrm>
            <a:off x="3362195" y="4625728"/>
            <a:ext cx="2324621"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Qutrits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three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6AEA912B-354E-742A-185D-D8C533EFA428}"/>
              </a:ext>
            </a:extLst>
          </p:cNvPr>
          <p:cNvSpPr txBox="1"/>
          <p:nvPr/>
        </p:nvSpPr>
        <p:spPr>
          <a:xfrm>
            <a:off x="6310709" y="4625728"/>
            <a:ext cx="1994047"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Qudits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D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F2BD322E-8CD2-138E-CB2E-B78E694887C1}"/>
              </a:ext>
            </a:extLst>
          </p:cNvPr>
          <p:cNvPicPr>
            <a:picLocks noChangeAspect="1"/>
          </p:cNvPicPr>
          <p:nvPr/>
        </p:nvPicPr>
        <p:blipFill>
          <a:blip r:embed="rId3"/>
          <a:srcRect t="37324" r="76232" b="43379"/>
          <a:stretch>
            <a:fillRect/>
          </a:stretch>
        </p:blipFill>
        <p:spPr>
          <a:xfrm>
            <a:off x="515741" y="1903957"/>
            <a:ext cx="2324621" cy="2442574"/>
          </a:xfrm>
          <a:prstGeom prst="rect">
            <a:avLst/>
          </a:prstGeom>
        </p:spPr>
      </p:pic>
      <p:pic>
        <p:nvPicPr>
          <p:cNvPr id="8" name="Picture 7">
            <a:extLst>
              <a:ext uri="{FF2B5EF4-FFF2-40B4-BE49-F238E27FC236}">
                <a16:creationId xmlns:a16="http://schemas.microsoft.com/office/drawing/2014/main" id="{9D162E6F-C8E1-E360-EEC6-01E0AAB502CA}"/>
              </a:ext>
            </a:extLst>
          </p:cNvPr>
          <p:cNvPicPr>
            <a:picLocks noChangeAspect="1"/>
          </p:cNvPicPr>
          <p:nvPr/>
        </p:nvPicPr>
        <p:blipFill>
          <a:blip r:embed="rId3"/>
          <a:srcRect l="23949" t="37126" r="52283" b="43577"/>
          <a:stretch>
            <a:fillRect/>
          </a:stretch>
        </p:blipFill>
        <p:spPr>
          <a:xfrm>
            <a:off x="3362194" y="1903957"/>
            <a:ext cx="2324621" cy="2442574"/>
          </a:xfrm>
          <a:prstGeom prst="rect">
            <a:avLst/>
          </a:prstGeom>
        </p:spPr>
      </p:pic>
      <p:pic>
        <p:nvPicPr>
          <p:cNvPr id="9" name="Picture 8">
            <a:extLst>
              <a:ext uri="{FF2B5EF4-FFF2-40B4-BE49-F238E27FC236}">
                <a16:creationId xmlns:a16="http://schemas.microsoft.com/office/drawing/2014/main" id="{78B1F1B7-5BAE-4A62-5475-7FF5DEE87EB6}"/>
              </a:ext>
            </a:extLst>
          </p:cNvPr>
          <p:cNvPicPr>
            <a:picLocks noChangeAspect="1"/>
          </p:cNvPicPr>
          <p:nvPr/>
        </p:nvPicPr>
        <p:blipFill>
          <a:blip r:embed="rId3"/>
          <a:srcRect l="48832" t="37027" r="27400" b="43676"/>
          <a:stretch>
            <a:fillRect/>
          </a:stretch>
        </p:blipFill>
        <p:spPr>
          <a:xfrm>
            <a:off x="6310709" y="1903957"/>
            <a:ext cx="2324621" cy="2442574"/>
          </a:xfrm>
          <a:prstGeom prst="rect">
            <a:avLst/>
          </a:prstGeom>
        </p:spPr>
      </p:pic>
      <p:pic>
        <p:nvPicPr>
          <p:cNvPr id="11" name="Picture 10">
            <a:extLst>
              <a:ext uri="{FF2B5EF4-FFF2-40B4-BE49-F238E27FC236}">
                <a16:creationId xmlns:a16="http://schemas.microsoft.com/office/drawing/2014/main" id="{652CE4F2-9156-FCC1-5EFF-CAE984F391F2}"/>
              </a:ext>
            </a:extLst>
          </p:cNvPr>
          <p:cNvPicPr>
            <a:picLocks noChangeAspect="1"/>
          </p:cNvPicPr>
          <p:nvPr/>
        </p:nvPicPr>
        <p:blipFill>
          <a:blip r:embed="rId3"/>
          <a:srcRect l="75215" t="37225" r="1017" b="43478"/>
          <a:stretch>
            <a:fillRect/>
          </a:stretch>
        </p:blipFill>
        <p:spPr>
          <a:xfrm>
            <a:off x="9143679" y="1903957"/>
            <a:ext cx="2324621" cy="2442574"/>
          </a:xfrm>
          <a:prstGeom prst="rect">
            <a:avLst/>
          </a:prstGeom>
        </p:spPr>
      </p:pic>
    </p:spTree>
    <p:extLst>
      <p:ext uri="{BB962C8B-B14F-4D97-AF65-F5344CB8AC3E}">
        <p14:creationId xmlns:p14="http://schemas.microsoft.com/office/powerpoint/2010/main" val="1437693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97C07-FA2B-7BE0-D4F0-957AF22CB10C}"/>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B12429B3-C8F6-6681-0B86-B4CE78177B94}"/>
              </a:ext>
            </a:extLst>
          </p:cNvPr>
          <p:cNvSpPr txBox="1"/>
          <p:nvPr/>
        </p:nvSpPr>
        <p:spPr>
          <a:xfrm>
            <a:off x="8455068" y="4625728"/>
            <a:ext cx="3371503" cy="1323439"/>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Qumodes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infinite energy levels</a:t>
            </a:r>
            <a:br>
              <a:rPr lang="en-GB" sz="2000" noProof="1">
                <a:latin typeface="Tahoma" panose="020B0604030504040204" pitchFamily="34" charset="0"/>
                <a:ea typeface="Tahoma" panose="020B0604030504040204" pitchFamily="34" charset="0"/>
                <a:cs typeface="Tahoma" panose="020B0604030504040204" pitchFamily="34" charset="0"/>
              </a:rPr>
            </a:br>
            <a:r>
              <a:rPr lang="en-GB" sz="2000" b="1" noProof="1">
                <a:latin typeface="Tahoma" panose="020B0604030504040204" pitchFamily="34" charset="0"/>
                <a:ea typeface="Tahoma" panose="020B0604030504040204" pitchFamily="34" charset="0"/>
                <a:cs typeface="Tahoma" panose="020B0604030504040204" pitchFamily="34" charset="0"/>
              </a:rPr>
              <a:t>quantum harmonic oscillator</a:t>
            </a:r>
            <a:endParaRPr lang="en-GB" sz="2000" noProof="1">
              <a:latin typeface="Tahoma" panose="020B0604030504040204" pitchFamily="34" charset="0"/>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2C5D1FD5-0490-31B5-3D18-EA89E5F9C76E}"/>
              </a:ext>
            </a:extLst>
          </p:cNvPr>
          <p:cNvSpPr txBox="1">
            <a:spLocks/>
          </p:cNvSpPr>
          <p:nvPr/>
        </p:nvSpPr>
        <p:spPr>
          <a:xfrm>
            <a:off x="1513241" y="295078"/>
            <a:ext cx="9144000"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Quantum Computing</a:t>
            </a:r>
            <a:endParaRPr lang="en-GB" sz="6600" noProof="1">
              <a:latin typeface="Patrick Hand" pitchFamily="2" charset="77"/>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7EDFE38D-3BD0-F664-FBA0-1D507700D74B}"/>
              </a:ext>
            </a:extLst>
          </p:cNvPr>
          <p:cNvSpPr txBox="1"/>
          <p:nvPr/>
        </p:nvSpPr>
        <p:spPr>
          <a:xfrm>
            <a:off x="515741" y="4629352"/>
            <a:ext cx="2202407"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Qubits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two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DD29F46D-FFA6-5F3B-C201-3E03F22AFE84}"/>
              </a:ext>
            </a:extLst>
          </p:cNvPr>
          <p:cNvSpPr txBox="1"/>
          <p:nvPr/>
        </p:nvSpPr>
        <p:spPr>
          <a:xfrm>
            <a:off x="3362195" y="4625728"/>
            <a:ext cx="2324621"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Qutrits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three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C5E2DE43-71C4-8BE7-8DF2-17D1D185A104}"/>
              </a:ext>
            </a:extLst>
          </p:cNvPr>
          <p:cNvSpPr txBox="1"/>
          <p:nvPr/>
        </p:nvSpPr>
        <p:spPr>
          <a:xfrm>
            <a:off x="6310709" y="4625728"/>
            <a:ext cx="1994047" cy="1077218"/>
          </a:xfrm>
          <a:prstGeom prst="rect">
            <a:avLst/>
          </a:prstGeom>
          <a:noFill/>
        </p:spPr>
        <p:txBody>
          <a:bodyPr wrap="square" rtlCol="0">
            <a:spAutoFit/>
          </a:bodyPr>
          <a:lstStyle/>
          <a:p>
            <a:pPr algn="ctr">
              <a:spcAft>
                <a:spcPts val="3600"/>
              </a:spcAft>
              <a:buSzPct val="160000"/>
            </a:pPr>
            <a:r>
              <a:rPr lang="en-GB" sz="2000" b="1" noProof="1">
                <a:latin typeface="Tahoma" panose="020B0604030504040204" pitchFamily="34" charset="0"/>
                <a:ea typeface="Tahoma" panose="020B0604030504040204" pitchFamily="34" charset="0"/>
                <a:cs typeface="Tahoma" panose="020B0604030504040204" pitchFamily="34" charset="0"/>
              </a:rPr>
              <a:t>Qudits</a:t>
            </a:r>
            <a:br>
              <a:rPr lang="en-GB" sz="2000" b="1" noProof="1">
                <a:latin typeface="Tahoma" panose="020B0604030504040204" pitchFamily="34" charset="0"/>
                <a:ea typeface="Tahoma" panose="020B0604030504040204" pitchFamily="34" charset="0"/>
                <a:cs typeface="Tahoma" panose="020B0604030504040204" pitchFamily="34" charset="0"/>
              </a:rPr>
            </a:br>
            <a:r>
              <a:rPr lang="en-GB" sz="2000" noProof="1">
                <a:latin typeface="Tahoma" panose="020B0604030504040204" pitchFamily="34" charset="0"/>
                <a:ea typeface="Tahoma" panose="020B0604030504040204" pitchFamily="34" charset="0"/>
                <a:cs typeface="Tahoma" panose="020B0604030504040204" pitchFamily="34" charset="0"/>
              </a:rPr>
              <a:t>D energy levels</a:t>
            </a:r>
            <a:br>
              <a:rPr lang="en-GB" sz="2400" noProof="1">
                <a:latin typeface="Tahoma" panose="020B0604030504040204" pitchFamily="34" charset="0"/>
                <a:ea typeface="Tahoma" panose="020B0604030504040204" pitchFamily="34" charset="0"/>
                <a:cs typeface="Tahoma" panose="020B0604030504040204" pitchFamily="34" charset="0"/>
              </a:rPr>
            </a:br>
            <a:endParaRPr lang="en-GB" sz="2400" noProof="1">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BBD1CB84-4C6E-6CEA-AB8D-AD90773AD91A}"/>
              </a:ext>
            </a:extLst>
          </p:cNvPr>
          <p:cNvPicPr>
            <a:picLocks noChangeAspect="1"/>
          </p:cNvPicPr>
          <p:nvPr/>
        </p:nvPicPr>
        <p:blipFill>
          <a:blip r:embed="rId3"/>
          <a:srcRect t="37324" r="76232" b="43379"/>
          <a:stretch>
            <a:fillRect/>
          </a:stretch>
        </p:blipFill>
        <p:spPr>
          <a:xfrm>
            <a:off x="515741" y="1903957"/>
            <a:ext cx="2324621" cy="2442574"/>
          </a:xfrm>
          <a:prstGeom prst="rect">
            <a:avLst/>
          </a:prstGeom>
        </p:spPr>
      </p:pic>
      <p:pic>
        <p:nvPicPr>
          <p:cNvPr id="8" name="Picture 7">
            <a:extLst>
              <a:ext uri="{FF2B5EF4-FFF2-40B4-BE49-F238E27FC236}">
                <a16:creationId xmlns:a16="http://schemas.microsoft.com/office/drawing/2014/main" id="{6A70DAF5-4DD8-78D8-5DB3-3B698C95959A}"/>
              </a:ext>
            </a:extLst>
          </p:cNvPr>
          <p:cNvPicPr>
            <a:picLocks noChangeAspect="1"/>
          </p:cNvPicPr>
          <p:nvPr/>
        </p:nvPicPr>
        <p:blipFill>
          <a:blip r:embed="rId3"/>
          <a:srcRect l="23949" t="37126" r="52283" b="43577"/>
          <a:stretch>
            <a:fillRect/>
          </a:stretch>
        </p:blipFill>
        <p:spPr>
          <a:xfrm>
            <a:off x="3362194" y="1903957"/>
            <a:ext cx="2324621" cy="2442574"/>
          </a:xfrm>
          <a:prstGeom prst="rect">
            <a:avLst/>
          </a:prstGeom>
        </p:spPr>
      </p:pic>
      <p:pic>
        <p:nvPicPr>
          <p:cNvPr id="9" name="Picture 8">
            <a:extLst>
              <a:ext uri="{FF2B5EF4-FFF2-40B4-BE49-F238E27FC236}">
                <a16:creationId xmlns:a16="http://schemas.microsoft.com/office/drawing/2014/main" id="{C0E665C5-73E8-B69B-BB48-2FEF29CDD922}"/>
              </a:ext>
            </a:extLst>
          </p:cNvPr>
          <p:cNvPicPr>
            <a:picLocks noChangeAspect="1"/>
          </p:cNvPicPr>
          <p:nvPr/>
        </p:nvPicPr>
        <p:blipFill>
          <a:blip r:embed="rId3"/>
          <a:srcRect l="48832" t="37027" r="27400" b="43676"/>
          <a:stretch>
            <a:fillRect/>
          </a:stretch>
        </p:blipFill>
        <p:spPr>
          <a:xfrm>
            <a:off x="6310709" y="1903957"/>
            <a:ext cx="2324621" cy="2442574"/>
          </a:xfrm>
          <a:prstGeom prst="rect">
            <a:avLst/>
          </a:prstGeom>
        </p:spPr>
      </p:pic>
      <p:pic>
        <p:nvPicPr>
          <p:cNvPr id="11" name="Picture 10">
            <a:extLst>
              <a:ext uri="{FF2B5EF4-FFF2-40B4-BE49-F238E27FC236}">
                <a16:creationId xmlns:a16="http://schemas.microsoft.com/office/drawing/2014/main" id="{5892676E-CCAB-60AD-8016-89FC0368385C}"/>
              </a:ext>
            </a:extLst>
          </p:cNvPr>
          <p:cNvPicPr>
            <a:picLocks noChangeAspect="1"/>
          </p:cNvPicPr>
          <p:nvPr/>
        </p:nvPicPr>
        <p:blipFill>
          <a:blip r:embed="rId3"/>
          <a:srcRect l="75215" t="37225" r="1017" b="43478"/>
          <a:stretch>
            <a:fillRect/>
          </a:stretch>
        </p:blipFill>
        <p:spPr>
          <a:xfrm>
            <a:off x="9143679" y="1903957"/>
            <a:ext cx="2324621" cy="2442574"/>
          </a:xfrm>
          <a:prstGeom prst="rect">
            <a:avLst/>
          </a:prstGeom>
        </p:spPr>
      </p:pic>
    </p:spTree>
    <p:extLst>
      <p:ext uri="{BB962C8B-B14F-4D97-AF65-F5344CB8AC3E}">
        <p14:creationId xmlns:p14="http://schemas.microsoft.com/office/powerpoint/2010/main" val="633367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12156-4FE1-510A-223F-4423962FB6D0}"/>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455D3781-CD72-3AD6-B9BF-709C2F019DA1}"/>
              </a:ext>
            </a:extLst>
          </p:cNvPr>
          <p:cNvSpPr txBox="1">
            <a:spLocks/>
          </p:cNvSpPr>
          <p:nvPr/>
        </p:nvSpPr>
        <p:spPr>
          <a:xfrm>
            <a:off x="1513241" y="295078"/>
            <a:ext cx="9144000"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6600" noProof="1">
                <a:latin typeface="Patrick Hand" pitchFamily="2" charset="77"/>
                <a:ea typeface="Tahoma" panose="020B0604030504040204" pitchFamily="34" charset="0"/>
                <a:cs typeface="Tahoma" panose="020B0604030504040204" pitchFamily="34" charset="0"/>
              </a:rPr>
              <a:t>Simulating fields</a:t>
            </a:r>
          </a:p>
        </p:txBody>
      </p:sp>
      <p:sp>
        <p:nvSpPr>
          <p:cNvPr id="6" name="TextBox 5">
            <a:extLst>
              <a:ext uri="{FF2B5EF4-FFF2-40B4-BE49-F238E27FC236}">
                <a16:creationId xmlns:a16="http://schemas.microsoft.com/office/drawing/2014/main" id="{4A3A0552-E128-14DE-86CB-5786B1A7DDE1}"/>
              </a:ext>
            </a:extLst>
          </p:cNvPr>
          <p:cNvSpPr txBox="1"/>
          <p:nvPr/>
        </p:nvSpPr>
        <p:spPr>
          <a:xfrm>
            <a:off x="615949" y="1566589"/>
            <a:ext cx="10960102" cy="4616648"/>
          </a:xfrm>
          <a:prstGeom prst="rect">
            <a:avLst/>
          </a:prstGeom>
          <a:noFill/>
        </p:spPr>
        <p:txBody>
          <a:bodyPr wrap="square" rtlCol="0">
            <a:spAutoFit/>
          </a:bodyPr>
          <a:lstStyle/>
          <a:p>
            <a:pPr marL="457200" indent="-457200">
              <a:spcAft>
                <a:spcPts val="3600"/>
              </a:spcAft>
              <a:buSzPct val="160000"/>
              <a:buBlip>
                <a:blip r:embed="rId3"/>
              </a:buBlip>
            </a:pPr>
            <a:r>
              <a:rPr lang="en-GB" sz="2400" b="1" noProof="1">
                <a:latin typeface="Tahoma" panose="020B0604030504040204" pitchFamily="34" charset="0"/>
                <a:ea typeface="Tahoma" panose="020B0604030504040204" pitchFamily="34" charset="0"/>
                <a:cs typeface="Tahoma" panose="020B0604030504040204" pitchFamily="34" charset="0"/>
              </a:rPr>
              <a:t>Fermions:</a:t>
            </a:r>
          </a:p>
          <a:p>
            <a:pPr marL="914400" lvl="1"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Occupation number of a single field mode = {0, 1}</a:t>
            </a:r>
          </a:p>
          <a:p>
            <a:pPr marL="914400" lvl="1"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Two-state objects -&gt; </a:t>
            </a:r>
            <a:r>
              <a:rPr lang="en-GB" sz="2400" b="1" noProof="1">
                <a:latin typeface="Tahoma" panose="020B0604030504040204" pitchFamily="34" charset="0"/>
                <a:ea typeface="Tahoma" panose="020B0604030504040204" pitchFamily="34" charset="0"/>
                <a:cs typeface="Tahoma" panose="020B0604030504040204" pitchFamily="34" charset="0"/>
              </a:rPr>
              <a:t>Qubits</a:t>
            </a:r>
            <a:r>
              <a:rPr lang="en-GB" sz="2400" noProof="1">
                <a:latin typeface="Tahoma" panose="020B0604030504040204" pitchFamily="34" charset="0"/>
                <a:ea typeface="Tahoma" panose="020B0604030504040204" pitchFamily="34" charset="0"/>
                <a:cs typeface="Tahoma" panose="020B0604030504040204" pitchFamily="34" charset="0"/>
              </a:rPr>
              <a:t> are the natural choice</a:t>
            </a:r>
          </a:p>
          <a:p>
            <a:pPr marL="457200" indent="-457200">
              <a:spcAft>
                <a:spcPts val="3600"/>
              </a:spcAft>
              <a:buSzPct val="160000"/>
              <a:buBlip>
                <a:blip r:embed="rId3"/>
              </a:buBlip>
            </a:pPr>
            <a:r>
              <a:rPr lang="en-GB" sz="2400" b="1" noProof="1">
                <a:latin typeface="Tahoma" panose="020B0604030504040204" pitchFamily="34" charset="0"/>
                <a:ea typeface="Tahoma" panose="020B0604030504040204" pitchFamily="34" charset="0"/>
                <a:cs typeface="Tahoma" panose="020B0604030504040204" pitchFamily="34" charset="0"/>
              </a:rPr>
              <a:t>Bosons:</a:t>
            </a:r>
          </a:p>
          <a:p>
            <a:pPr marL="914400" lvl="1"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Occupation number of a single field mode = {0, 1, …, inf}</a:t>
            </a:r>
          </a:p>
          <a:p>
            <a:pPr marL="914400" lvl="1"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Qubits would require truncation -&gt; </a:t>
            </a:r>
            <a:r>
              <a:rPr lang="en-GB" sz="2400" b="1" noProof="1">
                <a:latin typeface="Tahoma" panose="020B0604030504040204" pitchFamily="34" charset="0"/>
                <a:ea typeface="Tahoma" panose="020B0604030504040204" pitchFamily="34" charset="0"/>
                <a:cs typeface="Tahoma" panose="020B0604030504040204" pitchFamily="34" charset="0"/>
              </a:rPr>
              <a:t>Qumodes</a:t>
            </a:r>
            <a:r>
              <a:rPr lang="en-GB" sz="2400" noProof="1">
                <a:latin typeface="Tahoma" panose="020B0604030504040204" pitchFamily="34" charset="0"/>
                <a:ea typeface="Tahoma" panose="020B0604030504040204" pitchFamily="34" charset="0"/>
                <a:cs typeface="Tahoma" panose="020B0604030504040204" pitchFamily="34" charset="0"/>
              </a:rPr>
              <a:t> are the natural choice</a:t>
            </a:r>
          </a:p>
        </p:txBody>
      </p:sp>
    </p:spTree>
    <p:extLst>
      <p:ext uri="{BB962C8B-B14F-4D97-AF65-F5344CB8AC3E}">
        <p14:creationId xmlns:p14="http://schemas.microsoft.com/office/powerpoint/2010/main" val="3547684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9ED05-BA1B-0661-178C-E575B196FD07}"/>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1FD27F6B-7095-72E1-000B-3C16E6B39B87}"/>
              </a:ext>
            </a:extLst>
          </p:cNvPr>
          <p:cNvSpPr txBox="1"/>
          <p:nvPr/>
        </p:nvSpPr>
        <p:spPr>
          <a:xfrm>
            <a:off x="615948" y="1479196"/>
            <a:ext cx="10960102" cy="4955203"/>
          </a:xfrm>
          <a:prstGeom prst="rect">
            <a:avLst/>
          </a:prstGeom>
          <a:noFill/>
        </p:spPr>
        <p:txBody>
          <a:bodyPr wrap="square" rtlCol="0">
            <a:spAutoFit/>
          </a:bodyPr>
          <a:lstStyle/>
          <a:p>
            <a:pPr marL="457200" indent="-457200">
              <a:spcAft>
                <a:spcPts val="30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QHO has infinite energy levels:</a:t>
            </a:r>
          </a:p>
          <a:p>
            <a:pPr marL="457200" indent="-457200">
              <a:spcAft>
                <a:spcPts val="3000"/>
              </a:spcAft>
              <a:buSzPct val="160000"/>
              <a:buBlip>
                <a:blip r:embed="rId3"/>
              </a:buBlip>
            </a:pPr>
            <a:r>
              <a:rPr lang="en-GB" sz="2400" b="1" noProof="1">
                <a:latin typeface="Tahoma" panose="020B0604030504040204" pitchFamily="34" charset="0"/>
                <a:ea typeface="Tahoma" panose="020B0604030504040204" pitchFamily="34" charset="0"/>
                <a:cs typeface="Tahoma" panose="020B0604030504040204" pitchFamily="34" charset="0"/>
              </a:rPr>
              <a:t>Quadrature variables </a:t>
            </a:r>
            <a:r>
              <a:rPr lang="en-GB" sz="2400" noProof="1">
                <a:latin typeface="Tahoma" panose="020B0604030504040204" pitchFamily="34" charset="0"/>
                <a:ea typeface="Tahoma" panose="020B0604030504040204" pitchFamily="34" charset="0"/>
                <a:cs typeface="Tahoma" panose="020B0604030504040204" pitchFamily="34" charset="0"/>
              </a:rPr>
              <a:t>have continuous eigenvalues, this is where information is stored and manipulated in a CVQC</a:t>
            </a:r>
          </a:p>
          <a:p>
            <a:pPr>
              <a:spcAft>
                <a:spcPts val="3000"/>
              </a:spcAft>
              <a:buSzPct val="160000"/>
            </a:pPr>
            <a:endParaRPr lang="en-GB" sz="2400" noProof="1">
              <a:latin typeface="Tahoma" panose="020B0604030504040204" pitchFamily="34" charset="0"/>
              <a:ea typeface="Tahoma" panose="020B0604030504040204" pitchFamily="34" charset="0"/>
              <a:cs typeface="Tahoma" panose="020B0604030504040204" pitchFamily="34" charset="0"/>
            </a:endParaRPr>
          </a:p>
          <a:p>
            <a:pPr marL="457200" indent="-457200">
              <a:spcAft>
                <a:spcPts val="3000"/>
              </a:spcAft>
              <a:buSzPct val="160000"/>
              <a:buBlip>
                <a:blip r:embed="rId3"/>
              </a:buBlip>
            </a:pPr>
            <a:r>
              <a:rPr lang="en-GB" sz="2400" b="1" noProof="1">
                <a:latin typeface="Tahoma" panose="020B0604030504040204" pitchFamily="34" charset="0"/>
                <a:ea typeface="Tahoma" panose="020B0604030504040204" pitchFamily="34" charset="0"/>
                <a:cs typeface="Tahoma" panose="020B0604030504040204" pitchFamily="34" charset="0"/>
              </a:rPr>
              <a:t>Great for QFT</a:t>
            </a:r>
            <a:r>
              <a:rPr lang="en-GB" sz="2400" noProof="1">
                <a:latin typeface="Tahoma" panose="020B0604030504040204" pitchFamily="34" charset="0"/>
                <a:ea typeface="Tahoma" panose="020B0604030504040204" pitchFamily="34" charset="0"/>
                <a:cs typeface="Tahoma" panose="020B0604030504040204" pitchFamily="34" charset="0"/>
              </a:rPr>
              <a:t>, where each field mode is modelled as its own harmonic oscillator -&gt; One qumode per spatial lattice site</a:t>
            </a:r>
          </a:p>
          <a:p>
            <a:pPr marL="457200" indent="-457200">
              <a:spcAft>
                <a:spcPts val="30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We can manipulate this continuous variable with </a:t>
            </a:r>
            <a:r>
              <a:rPr lang="en-GB" sz="2400" b="1" noProof="1">
                <a:latin typeface="Tahoma" panose="020B0604030504040204" pitchFamily="34" charset="0"/>
                <a:ea typeface="Tahoma" panose="020B0604030504040204" pitchFamily="34" charset="0"/>
                <a:cs typeface="Tahoma" panose="020B0604030504040204" pitchFamily="34" charset="0"/>
              </a:rPr>
              <a:t>single operators </a:t>
            </a:r>
            <a:r>
              <a:rPr lang="en-GB" sz="2400" noProof="1">
                <a:latin typeface="Tahoma" panose="020B0604030504040204" pitchFamily="34" charset="0"/>
                <a:ea typeface="Tahoma" panose="020B0604030504040204" pitchFamily="34" charset="0"/>
                <a:cs typeface="Tahoma" panose="020B0604030504040204" pitchFamily="34" charset="0"/>
              </a:rPr>
              <a:t>(e.g., the displacement gate) rather than shifting many energy levels simulataneously</a:t>
            </a:r>
          </a:p>
        </p:txBody>
      </p:sp>
      <p:sp>
        <p:nvSpPr>
          <p:cNvPr id="2" name="Subtitle 2">
            <a:extLst>
              <a:ext uri="{FF2B5EF4-FFF2-40B4-BE49-F238E27FC236}">
                <a16:creationId xmlns:a16="http://schemas.microsoft.com/office/drawing/2014/main" id="{7D5881DF-36DD-B00D-90A1-98E69829F9A1}"/>
              </a:ext>
            </a:extLst>
          </p:cNvPr>
          <p:cNvSpPr txBox="1">
            <a:spLocks/>
          </p:cNvSpPr>
          <p:nvPr/>
        </p:nvSpPr>
        <p:spPr>
          <a:xfrm>
            <a:off x="615948" y="295078"/>
            <a:ext cx="10643455"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Continuous-Variable Quantum Computing</a:t>
            </a:r>
            <a:endParaRPr lang="en-GB" sz="4800" noProof="1">
              <a:latin typeface="Patrick Hand" pitchFamily="2" charset="77"/>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BCE05BED-6C8E-B28D-4DEA-4C85541C533C}"/>
              </a:ext>
            </a:extLst>
          </p:cNvPr>
          <p:cNvPicPr>
            <a:picLocks noChangeAspect="1"/>
          </p:cNvPicPr>
          <p:nvPr/>
        </p:nvPicPr>
        <p:blipFill>
          <a:blip r:embed="rId4"/>
          <a:stretch>
            <a:fillRect/>
          </a:stretch>
        </p:blipFill>
        <p:spPr>
          <a:xfrm>
            <a:off x="9274590" y="3377983"/>
            <a:ext cx="1261199" cy="361739"/>
          </a:xfrm>
          <a:prstGeom prst="rect">
            <a:avLst/>
          </a:prstGeom>
        </p:spPr>
      </p:pic>
      <p:pic>
        <p:nvPicPr>
          <p:cNvPr id="6" name="Picture 5">
            <a:extLst>
              <a:ext uri="{FF2B5EF4-FFF2-40B4-BE49-F238E27FC236}">
                <a16:creationId xmlns:a16="http://schemas.microsoft.com/office/drawing/2014/main" id="{1C6FD812-B103-97E2-DF59-41BC6F729855}"/>
              </a:ext>
            </a:extLst>
          </p:cNvPr>
          <p:cNvPicPr>
            <a:picLocks noChangeAspect="1"/>
          </p:cNvPicPr>
          <p:nvPr/>
        </p:nvPicPr>
        <p:blipFill>
          <a:blip r:embed="rId5"/>
          <a:stretch>
            <a:fillRect/>
          </a:stretch>
        </p:blipFill>
        <p:spPr>
          <a:xfrm>
            <a:off x="5937675" y="1297954"/>
            <a:ext cx="4358186" cy="844460"/>
          </a:xfrm>
          <a:prstGeom prst="rect">
            <a:avLst/>
          </a:prstGeom>
        </p:spPr>
      </p:pic>
      <p:pic>
        <p:nvPicPr>
          <p:cNvPr id="8" name="Picture 7">
            <a:extLst>
              <a:ext uri="{FF2B5EF4-FFF2-40B4-BE49-F238E27FC236}">
                <a16:creationId xmlns:a16="http://schemas.microsoft.com/office/drawing/2014/main" id="{A5E782C3-0F6C-4016-5F7E-F240A50E82C5}"/>
              </a:ext>
            </a:extLst>
          </p:cNvPr>
          <p:cNvPicPr>
            <a:picLocks noChangeAspect="1"/>
          </p:cNvPicPr>
          <p:nvPr/>
        </p:nvPicPr>
        <p:blipFill>
          <a:blip r:embed="rId6"/>
          <a:stretch>
            <a:fillRect/>
          </a:stretch>
        </p:blipFill>
        <p:spPr>
          <a:xfrm>
            <a:off x="5279935" y="3218853"/>
            <a:ext cx="2559971" cy="795796"/>
          </a:xfrm>
          <a:prstGeom prst="rect">
            <a:avLst/>
          </a:prstGeom>
        </p:spPr>
      </p:pic>
      <p:pic>
        <p:nvPicPr>
          <p:cNvPr id="11" name="Picture 10">
            <a:extLst>
              <a:ext uri="{FF2B5EF4-FFF2-40B4-BE49-F238E27FC236}">
                <a16:creationId xmlns:a16="http://schemas.microsoft.com/office/drawing/2014/main" id="{D474F46C-CAD5-777F-69F5-F6B2F2DDADA7}"/>
              </a:ext>
            </a:extLst>
          </p:cNvPr>
          <p:cNvPicPr>
            <a:picLocks noChangeAspect="1"/>
          </p:cNvPicPr>
          <p:nvPr/>
        </p:nvPicPr>
        <p:blipFill>
          <a:blip r:embed="rId7"/>
          <a:stretch>
            <a:fillRect/>
          </a:stretch>
        </p:blipFill>
        <p:spPr>
          <a:xfrm>
            <a:off x="1119022" y="3224074"/>
            <a:ext cx="3048000" cy="790575"/>
          </a:xfrm>
          <a:prstGeom prst="rect">
            <a:avLst/>
          </a:prstGeom>
        </p:spPr>
      </p:pic>
    </p:spTree>
    <p:extLst>
      <p:ext uri="{BB962C8B-B14F-4D97-AF65-F5344CB8AC3E}">
        <p14:creationId xmlns:p14="http://schemas.microsoft.com/office/powerpoint/2010/main" val="2146326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0C380-2D4A-D242-AEF7-05170BECA9D7}"/>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6419C2AD-2E70-9356-23C8-23E9B9BB2FC5}"/>
              </a:ext>
            </a:extLst>
          </p:cNvPr>
          <p:cNvSpPr txBox="1"/>
          <p:nvPr/>
        </p:nvSpPr>
        <p:spPr>
          <a:xfrm>
            <a:off x="283260" y="1505396"/>
            <a:ext cx="11308830" cy="2723823"/>
          </a:xfrm>
          <a:prstGeom prst="rect">
            <a:avLst/>
          </a:prstGeom>
          <a:noFill/>
        </p:spPr>
        <p:txBody>
          <a:bodyPr wrap="square" rtlCol="0">
            <a:spAutoFit/>
          </a:bodyPr>
          <a:lstStyle/>
          <a:p>
            <a:pPr marL="457200" indent="-457200">
              <a:spcAft>
                <a:spcPts val="3000"/>
              </a:spcAft>
              <a:buSzPct val="160000"/>
              <a:buBlip>
                <a:blip r:embed="rId3"/>
              </a:buBlip>
            </a:pPr>
            <a:r>
              <a:rPr lang="en-GB" sz="2400" b="1" noProof="1">
                <a:latin typeface="Tahoma" panose="020B0604030504040204" pitchFamily="34" charset="0"/>
                <a:ea typeface="Tahoma" panose="020B0604030504040204" pitchFamily="34" charset="0"/>
                <a:cs typeface="Tahoma" panose="020B0604030504040204" pitchFamily="34" charset="0"/>
              </a:rPr>
              <a:t>Physical realisation: </a:t>
            </a:r>
          </a:p>
          <a:p>
            <a:pPr marL="914400" lvl="1" indent="-457200">
              <a:spcAft>
                <a:spcPts val="30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Photonic: long coherence times, room temperature, no non-Gaussian gates</a:t>
            </a:r>
          </a:p>
          <a:p>
            <a:pPr marL="914400" lvl="1" indent="-457200">
              <a:spcAft>
                <a:spcPts val="30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Transmon cavity (circuit QED): fast, less tunable</a:t>
            </a:r>
          </a:p>
          <a:p>
            <a:pPr marL="914400" lvl="1" indent="-457200">
              <a:spcAft>
                <a:spcPts val="3000"/>
              </a:spcAft>
              <a:buSzPct val="160000"/>
              <a:buBlip>
                <a:blip r:embed="rId3"/>
              </a:buBlip>
            </a:pPr>
            <a:r>
              <a:rPr lang="en-GB" sz="2400" b="1" noProof="1">
                <a:latin typeface="Tahoma" panose="020B0604030504040204" pitchFamily="34" charset="0"/>
                <a:ea typeface="Tahoma" panose="020B0604030504040204" pitchFamily="34" charset="0"/>
                <a:cs typeface="Tahoma" panose="020B0604030504040204" pitchFamily="34" charset="0"/>
              </a:rPr>
              <a:t>Ion chains:</a:t>
            </a:r>
            <a:r>
              <a:rPr lang="en-GB" sz="2400" noProof="1">
                <a:latin typeface="Tahoma" panose="020B0604030504040204" pitchFamily="34" charset="0"/>
                <a:ea typeface="Tahoma" panose="020B0604030504040204" pitchFamily="34" charset="0"/>
                <a:cs typeface="Tahoma" panose="020B0604030504040204" pitchFamily="34" charset="0"/>
              </a:rPr>
              <a:t> long motional coherence, can also encode fermions</a:t>
            </a:r>
            <a:endParaRPr lang="en-GB" sz="2400" b="1" noProof="1">
              <a:latin typeface="Tahoma" panose="020B0604030504040204" pitchFamily="34" charset="0"/>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C86BA67A-D0D7-053E-3E33-A09E84831019}"/>
              </a:ext>
            </a:extLst>
          </p:cNvPr>
          <p:cNvSpPr txBox="1">
            <a:spLocks/>
          </p:cNvSpPr>
          <p:nvPr/>
        </p:nvSpPr>
        <p:spPr>
          <a:xfrm>
            <a:off x="615948" y="295078"/>
            <a:ext cx="10643455"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Continuous-Variable Quantum Computing</a:t>
            </a:r>
            <a:endParaRPr lang="en-GB" sz="4800" noProof="1">
              <a:latin typeface="Patrick Hand" pitchFamily="2" charset="77"/>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9623A320-C2E8-1A8D-DF98-660A9F35D107}"/>
              </a:ext>
            </a:extLst>
          </p:cNvPr>
          <p:cNvPicPr>
            <a:picLocks noChangeAspect="1"/>
          </p:cNvPicPr>
          <p:nvPr/>
        </p:nvPicPr>
        <p:blipFill>
          <a:blip r:embed="rId4"/>
          <a:srcRect l="-3546" t="2257" r="3546" b="74454"/>
          <a:stretch>
            <a:fillRect/>
          </a:stretch>
        </p:blipFill>
        <p:spPr>
          <a:xfrm>
            <a:off x="2081948" y="4421505"/>
            <a:ext cx="8028103" cy="2419602"/>
          </a:xfrm>
          <a:prstGeom prst="rect">
            <a:avLst/>
          </a:prstGeom>
        </p:spPr>
      </p:pic>
    </p:spTree>
    <p:extLst>
      <p:ext uri="{BB962C8B-B14F-4D97-AF65-F5344CB8AC3E}">
        <p14:creationId xmlns:p14="http://schemas.microsoft.com/office/powerpoint/2010/main" val="3536601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E18F89-D519-55CF-878C-8E7B0A3BD460}"/>
            </a:ext>
          </a:extLst>
        </p:cNvPr>
        <p:cNvGrpSpPr/>
        <p:nvPr/>
      </p:nvGrpSpPr>
      <p:grpSpPr>
        <a:xfrm>
          <a:off x="0" y="0"/>
          <a:ext cx="0" cy="0"/>
          <a:chOff x="0" y="0"/>
          <a:chExt cx="0" cy="0"/>
        </a:xfrm>
      </p:grpSpPr>
      <p:sp>
        <p:nvSpPr>
          <p:cNvPr id="6" name="Shape 4">
            <a:extLst>
              <a:ext uri="{FF2B5EF4-FFF2-40B4-BE49-F238E27FC236}">
                <a16:creationId xmlns:a16="http://schemas.microsoft.com/office/drawing/2014/main" id="{2A7246C3-747C-1895-6464-B92FBBBD0D22}"/>
              </a:ext>
            </a:extLst>
          </p:cNvPr>
          <p:cNvSpPr/>
          <p:nvPr/>
        </p:nvSpPr>
        <p:spPr>
          <a:xfrm>
            <a:off x="777240" y="1636692"/>
            <a:ext cx="475488" cy="475488"/>
          </a:xfrm>
          <a:prstGeom prst="ellipse">
            <a:avLst/>
          </a:prstGeom>
          <a:solidFill>
            <a:srgbClr val="B23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a:extLst>
              <a:ext uri="{FF2B5EF4-FFF2-40B4-BE49-F238E27FC236}">
                <a16:creationId xmlns:a16="http://schemas.microsoft.com/office/drawing/2014/main" id="{9789A918-749A-0E87-D2DA-8DDDDBC346C5}"/>
              </a:ext>
            </a:extLst>
          </p:cNvPr>
          <p:cNvSpPr/>
          <p:nvPr/>
        </p:nvSpPr>
        <p:spPr>
          <a:xfrm>
            <a:off x="777240" y="1636692"/>
            <a:ext cx="475488" cy="47548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CF6E8"/>
                </a:solidFill>
                <a:effectLst/>
                <a:uLnTx/>
                <a:uFillTx/>
                <a:latin typeface="Century Schoolbook" pitchFamily="34" charset="0"/>
                <a:ea typeface="Century Schoolbook" pitchFamily="34" charset="-122"/>
                <a:cs typeface="Century Schoolbook" pitchFamily="34" charset="-120"/>
              </a:rPr>
              <a:t>1</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a:extLst>
              <a:ext uri="{FF2B5EF4-FFF2-40B4-BE49-F238E27FC236}">
                <a16:creationId xmlns:a16="http://schemas.microsoft.com/office/drawing/2014/main" id="{3C5651BD-F8CF-EE6F-7F12-C2178CE351BB}"/>
              </a:ext>
            </a:extLst>
          </p:cNvPr>
          <p:cNvSpPr/>
          <p:nvPr/>
        </p:nvSpPr>
        <p:spPr>
          <a:xfrm>
            <a:off x="1463040" y="1645836"/>
            <a:ext cx="484632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rPr>
              <a:t>Write down the Hamiltonian.</a:t>
            </a:r>
            <a:endParaRPr kumimoji="0" lang="en-US" sz="1900" b="0"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9" name="Shape 7">
            <a:extLst>
              <a:ext uri="{FF2B5EF4-FFF2-40B4-BE49-F238E27FC236}">
                <a16:creationId xmlns:a16="http://schemas.microsoft.com/office/drawing/2014/main" id="{FA0B2C99-4A9B-A266-EBBA-F1DE24603DE5}"/>
              </a:ext>
            </a:extLst>
          </p:cNvPr>
          <p:cNvSpPr/>
          <p:nvPr/>
        </p:nvSpPr>
        <p:spPr>
          <a:xfrm>
            <a:off x="777240" y="2411392"/>
            <a:ext cx="475488" cy="475488"/>
          </a:xfrm>
          <a:prstGeom prst="ellipse">
            <a:avLst/>
          </a:prstGeom>
          <a:solidFill>
            <a:srgbClr val="6F7D5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a:extLst>
              <a:ext uri="{FF2B5EF4-FFF2-40B4-BE49-F238E27FC236}">
                <a16:creationId xmlns:a16="http://schemas.microsoft.com/office/drawing/2014/main" id="{CEAC0F03-20DB-702F-5207-0A1ABC5F295D}"/>
              </a:ext>
            </a:extLst>
          </p:cNvPr>
          <p:cNvSpPr/>
          <p:nvPr/>
        </p:nvSpPr>
        <p:spPr>
          <a:xfrm>
            <a:off x="777240" y="2411392"/>
            <a:ext cx="475488" cy="47548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CF6E8"/>
                </a:solidFill>
                <a:effectLst/>
                <a:uLnTx/>
                <a:uFillTx/>
                <a:latin typeface="Century Schoolbook" pitchFamily="34" charset="0"/>
                <a:ea typeface="Century Schoolbook" pitchFamily="34" charset="-122"/>
                <a:cs typeface="Century Schoolbook" pitchFamily="34" charset="-120"/>
              </a:rPr>
              <a:t>2</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a:extLst>
              <a:ext uri="{FF2B5EF4-FFF2-40B4-BE49-F238E27FC236}">
                <a16:creationId xmlns:a16="http://schemas.microsoft.com/office/drawing/2014/main" id="{90B43C64-40ED-F5DB-1B5C-D6DD9F3E9E96}"/>
              </a:ext>
            </a:extLst>
          </p:cNvPr>
          <p:cNvSpPr/>
          <p:nvPr/>
        </p:nvSpPr>
        <p:spPr>
          <a:xfrm>
            <a:off x="1463040" y="2420536"/>
            <a:ext cx="484632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Map the system onto qubits/</a:t>
            </a:r>
            <a:r>
              <a:rPr kumimoji="0" lang="en-US" sz="1900" b="1" i="0" u="none" strike="noStrike" kern="1200" cap="none" spc="0" normalizeH="0" baseline="0" noProof="0" dirty="0" err="1">
                <a:ln>
                  <a:noFill/>
                </a:ln>
                <a:effectLst/>
                <a:uLnTx/>
                <a:uFillTx/>
                <a:latin typeface="Tahoma" panose="020B0604030504040204" pitchFamily="34" charset="0"/>
                <a:ea typeface="Tahoma" panose="020B0604030504040204" pitchFamily="34" charset="0"/>
                <a:cs typeface="Tahoma" panose="020B0604030504040204" pitchFamily="34" charset="0"/>
              </a:rPr>
              <a:t>qumodes</a:t>
            </a:r>
            <a:r>
              <a:rPr kumimoji="0" lang="en-US" sz="1900" b="1"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rPr>
              <a:t>.</a:t>
            </a:r>
            <a:endParaRPr kumimoji="0" lang="en-US" sz="1900" b="0" i="0" u="none" strike="noStrike" kern="1200" cap="none" spc="0" normalizeH="0" baseline="0" noProof="0" dirty="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2" name="Shape 10">
            <a:extLst>
              <a:ext uri="{FF2B5EF4-FFF2-40B4-BE49-F238E27FC236}">
                <a16:creationId xmlns:a16="http://schemas.microsoft.com/office/drawing/2014/main" id="{6BCFFA1D-2A6B-698C-F326-BDEDDFB37169}"/>
              </a:ext>
            </a:extLst>
          </p:cNvPr>
          <p:cNvSpPr/>
          <p:nvPr/>
        </p:nvSpPr>
        <p:spPr>
          <a:xfrm>
            <a:off x="777240" y="3211492"/>
            <a:ext cx="475488" cy="475488"/>
          </a:xfrm>
          <a:prstGeom prst="ellipse">
            <a:avLst/>
          </a:prstGeom>
          <a:solidFill>
            <a:srgbClr val="C98A2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a:extLst>
              <a:ext uri="{FF2B5EF4-FFF2-40B4-BE49-F238E27FC236}">
                <a16:creationId xmlns:a16="http://schemas.microsoft.com/office/drawing/2014/main" id="{3BECF087-88B9-4770-73F7-2C395C825A4F}"/>
              </a:ext>
            </a:extLst>
          </p:cNvPr>
          <p:cNvSpPr/>
          <p:nvPr/>
        </p:nvSpPr>
        <p:spPr>
          <a:xfrm>
            <a:off x="777240" y="3211492"/>
            <a:ext cx="475488" cy="47548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CF6E8"/>
                </a:solidFill>
                <a:effectLst/>
                <a:uLnTx/>
                <a:uFillTx/>
                <a:latin typeface="Century Schoolbook" pitchFamily="34" charset="0"/>
                <a:ea typeface="Century Schoolbook" pitchFamily="34" charset="-122"/>
                <a:cs typeface="Century Schoolbook" pitchFamily="34" charset="-120"/>
              </a:rPr>
              <a:t>3</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a:extLst>
              <a:ext uri="{FF2B5EF4-FFF2-40B4-BE49-F238E27FC236}">
                <a16:creationId xmlns:a16="http://schemas.microsoft.com/office/drawing/2014/main" id="{53E8AEB1-B003-84A6-BAAC-9D47290A29D4}"/>
              </a:ext>
            </a:extLst>
          </p:cNvPr>
          <p:cNvSpPr/>
          <p:nvPr/>
        </p:nvSpPr>
        <p:spPr>
          <a:xfrm>
            <a:off x="1463040" y="3220636"/>
            <a:ext cx="484632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rPr>
              <a:t>Write H in terms of QC </a:t>
            </a:r>
            <a:r>
              <a:rPr kumimoji="0" lang="en-GB" sz="1900" b="1"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rPr>
              <a:t>operators</a:t>
            </a:r>
            <a:r>
              <a:rPr kumimoji="0" lang="en-US" sz="1900" b="1"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rPr>
              <a:t>.</a:t>
            </a:r>
            <a:endParaRPr kumimoji="0" lang="en-US" sz="1900" b="0"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 name="Shape 13">
            <a:extLst>
              <a:ext uri="{FF2B5EF4-FFF2-40B4-BE49-F238E27FC236}">
                <a16:creationId xmlns:a16="http://schemas.microsoft.com/office/drawing/2014/main" id="{7E1E4188-82AC-C4B1-DF78-2E927FAB6427}"/>
              </a:ext>
            </a:extLst>
          </p:cNvPr>
          <p:cNvSpPr/>
          <p:nvPr/>
        </p:nvSpPr>
        <p:spPr>
          <a:xfrm>
            <a:off x="777240" y="4113192"/>
            <a:ext cx="475488" cy="475488"/>
          </a:xfrm>
          <a:prstGeom prst="ellipse">
            <a:avLst/>
          </a:prstGeom>
          <a:solidFill>
            <a:srgbClr val="B23A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a:extLst>
              <a:ext uri="{FF2B5EF4-FFF2-40B4-BE49-F238E27FC236}">
                <a16:creationId xmlns:a16="http://schemas.microsoft.com/office/drawing/2014/main" id="{F273555E-FC8C-03C5-CD3B-AC183A3848DF}"/>
              </a:ext>
            </a:extLst>
          </p:cNvPr>
          <p:cNvSpPr/>
          <p:nvPr/>
        </p:nvSpPr>
        <p:spPr>
          <a:xfrm>
            <a:off x="777240" y="4113192"/>
            <a:ext cx="475488" cy="47548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CF6E8"/>
                </a:solidFill>
                <a:effectLst/>
                <a:uLnTx/>
                <a:uFillTx/>
                <a:latin typeface="Century Schoolbook" pitchFamily="34" charset="0"/>
                <a:ea typeface="Century Schoolbook" pitchFamily="34" charset="-122"/>
                <a:cs typeface="Century Schoolbook" pitchFamily="34" charset="-120"/>
              </a:rPr>
              <a:t>4</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a:extLst>
              <a:ext uri="{FF2B5EF4-FFF2-40B4-BE49-F238E27FC236}">
                <a16:creationId xmlns:a16="http://schemas.microsoft.com/office/drawing/2014/main" id="{CEC4B87C-D889-D1EB-AE14-C5162F821816}"/>
              </a:ext>
            </a:extLst>
          </p:cNvPr>
          <p:cNvSpPr/>
          <p:nvPr/>
        </p:nvSpPr>
        <p:spPr>
          <a:xfrm>
            <a:off x="1463040" y="4122336"/>
            <a:ext cx="484632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rPr>
              <a:t>Prepare the starting state.</a:t>
            </a:r>
            <a:endParaRPr kumimoji="0" lang="en-US" sz="1900" b="0"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8" name="Shape 16">
            <a:extLst>
              <a:ext uri="{FF2B5EF4-FFF2-40B4-BE49-F238E27FC236}">
                <a16:creationId xmlns:a16="http://schemas.microsoft.com/office/drawing/2014/main" id="{F590E7BD-9932-6EBD-00FF-3EF17082D017}"/>
              </a:ext>
            </a:extLst>
          </p:cNvPr>
          <p:cNvSpPr/>
          <p:nvPr/>
        </p:nvSpPr>
        <p:spPr>
          <a:xfrm>
            <a:off x="777240" y="4887892"/>
            <a:ext cx="475488" cy="475488"/>
          </a:xfrm>
          <a:prstGeom prst="ellipse">
            <a:avLst/>
          </a:prstGeom>
          <a:solidFill>
            <a:srgbClr val="6F7D5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a:extLst>
              <a:ext uri="{FF2B5EF4-FFF2-40B4-BE49-F238E27FC236}">
                <a16:creationId xmlns:a16="http://schemas.microsoft.com/office/drawing/2014/main" id="{CD45F0A6-5BA9-D80E-9C2A-A05810C5E266}"/>
              </a:ext>
            </a:extLst>
          </p:cNvPr>
          <p:cNvSpPr/>
          <p:nvPr/>
        </p:nvSpPr>
        <p:spPr>
          <a:xfrm>
            <a:off x="777240" y="4887892"/>
            <a:ext cx="475488" cy="47548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CF6E8"/>
                </a:solidFill>
                <a:effectLst/>
                <a:uLnTx/>
                <a:uFillTx/>
                <a:latin typeface="Century Schoolbook" pitchFamily="34" charset="0"/>
                <a:ea typeface="Century Schoolbook" pitchFamily="34" charset="-122"/>
                <a:cs typeface="Century Schoolbook" pitchFamily="34" charset="-120"/>
              </a:rPr>
              <a:t>5</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a:extLst>
              <a:ext uri="{FF2B5EF4-FFF2-40B4-BE49-F238E27FC236}">
                <a16:creationId xmlns:a16="http://schemas.microsoft.com/office/drawing/2014/main" id="{84034D9C-B7CB-297B-7702-6E51D785691E}"/>
              </a:ext>
            </a:extLst>
          </p:cNvPr>
          <p:cNvSpPr/>
          <p:nvPr/>
        </p:nvSpPr>
        <p:spPr>
          <a:xfrm>
            <a:off x="1463040" y="4897036"/>
            <a:ext cx="484632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rPr>
              <a:t>Evolve in time, in small steps.</a:t>
            </a:r>
            <a:endParaRPr kumimoji="0" lang="en-US" sz="1900" b="0"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1" name="Shape 19">
            <a:extLst>
              <a:ext uri="{FF2B5EF4-FFF2-40B4-BE49-F238E27FC236}">
                <a16:creationId xmlns:a16="http://schemas.microsoft.com/office/drawing/2014/main" id="{87F41863-28E5-7287-298C-DD1E6698DA37}"/>
              </a:ext>
            </a:extLst>
          </p:cNvPr>
          <p:cNvSpPr/>
          <p:nvPr/>
        </p:nvSpPr>
        <p:spPr>
          <a:xfrm>
            <a:off x="777240" y="5687992"/>
            <a:ext cx="475488" cy="475488"/>
          </a:xfrm>
          <a:prstGeom prst="ellipse">
            <a:avLst/>
          </a:prstGeom>
          <a:solidFill>
            <a:srgbClr val="C98A2B"/>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a:extLst>
              <a:ext uri="{FF2B5EF4-FFF2-40B4-BE49-F238E27FC236}">
                <a16:creationId xmlns:a16="http://schemas.microsoft.com/office/drawing/2014/main" id="{9FF5A9AC-9EF5-4EC5-BF51-055CDDC7B3A8}"/>
              </a:ext>
            </a:extLst>
          </p:cNvPr>
          <p:cNvSpPr/>
          <p:nvPr/>
        </p:nvSpPr>
        <p:spPr>
          <a:xfrm>
            <a:off x="777240" y="5687992"/>
            <a:ext cx="475488" cy="47548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CF6E8"/>
                </a:solidFill>
                <a:effectLst/>
                <a:uLnTx/>
                <a:uFillTx/>
                <a:latin typeface="Century Schoolbook" pitchFamily="34" charset="0"/>
                <a:ea typeface="Century Schoolbook" pitchFamily="34" charset="-122"/>
                <a:cs typeface="Century Schoolbook" pitchFamily="34" charset="-120"/>
              </a:rPr>
              <a:t>6</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21">
            <a:extLst>
              <a:ext uri="{FF2B5EF4-FFF2-40B4-BE49-F238E27FC236}">
                <a16:creationId xmlns:a16="http://schemas.microsoft.com/office/drawing/2014/main" id="{305ED309-C78B-C269-DB3A-0900998A8919}"/>
              </a:ext>
            </a:extLst>
          </p:cNvPr>
          <p:cNvSpPr/>
          <p:nvPr/>
        </p:nvSpPr>
        <p:spPr>
          <a:xfrm>
            <a:off x="1463040" y="5697136"/>
            <a:ext cx="484632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rPr>
              <a:t>Measure and repeat.</a:t>
            </a:r>
            <a:endParaRPr kumimoji="0" lang="en-US" sz="1900" b="0" i="0" u="none" strike="noStrike" kern="1200" cap="none" spc="0" normalizeH="0" baseline="0" noProof="0">
              <a:ln>
                <a:noFill/>
              </a:ln>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37" name="Group 36">
            <a:extLst>
              <a:ext uri="{FF2B5EF4-FFF2-40B4-BE49-F238E27FC236}">
                <a16:creationId xmlns:a16="http://schemas.microsoft.com/office/drawing/2014/main" id="{8657B590-44B5-51FF-4511-5103BFEB1040}"/>
              </a:ext>
            </a:extLst>
          </p:cNvPr>
          <p:cNvGrpSpPr/>
          <p:nvPr/>
        </p:nvGrpSpPr>
        <p:grpSpPr>
          <a:xfrm>
            <a:off x="6120356" y="1313110"/>
            <a:ext cx="5349359" cy="4971338"/>
            <a:chOff x="6222984" y="1244008"/>
            <a:chExt cx="5349359" cy="4971338"/>
          </a:xfrm>
        </p:grpSpPr>
        <mc:AlternateContent xmlns:mc="http://schemas.openxmlformats.org/markup-compatibility/2006" xmlns:p14="http://schemas.microsoft.com/office/powerpoint/2010/main">
          <mc:Choice Requires="p14">
            <p:contentPart p14:bwMode="auto" r:id="rId3">
              <p14:nvContentPartPr>
                <p14:cNvPr id="29" name="Ink 28">
                  <a:extLst>
                    <a:ext uri="{FF2B5EF4-FFF2-40B4-BE49-F238E27FC236}">
                      <a16:creationId xmlns:a16="http://schemas.microsoft.com/office/drawing/2014/main" id="{92E30F3B-EDB6-EF02-46C9-916D0E5DA9CE}"/>
                    </a:ext>
                  </a:extLst>
                </p14:cNvPr>
                <p14:cNvContentPartPr/>
                <p14:nvPr/>
              </p14:nvContentPartPr>
              <p14:xfrm>
                <a:off x="6980615" y="5741442"/>
                <a:ext cx="460080" cy="414000"/>
              </p14:xfrm>
            </p:contentPart>
          </mc:Choice>
          <mc:Fallback xmlns="">
            <p:pic>
              <p:nvPicPr>
                <p:cNvPr id="29" name="Ink 28">
                  <a:extLst>
                    <a:ext uri="{FF2B5EF4-FFF2-40B4-BE49-F238E27FC236}">
                      <a16:creationId xmlns:a16="http://schemas.microsoft.com/office/drawing/2014/main" id="{92E30F3B-EDB6-EF02-46C9-916D0E5DA9CE}"/>
                    </a:ext>
                  </a:extLst>
                </p:cNvPr>
                <p:cNvPicPr/>
                <p:nvPr/>
              </p:nvPicPr>
              <p:blipFill>
                <a:blip r:embed="rId4"/>
                <a:stretch>
                  <a:fillRect/>
                </a:stretch>
              </p:blipFill>
              <p:spPr>
                <a:xfrm>
                  <a:off x="6949679" y="5710482"/>
                  <a:ext cx="521232" cy="475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1" name="Ink 40">
                  <a:extLst>
                    <a:ext uri="{FF2B5EF4-FFF2-40B4-BE49-F238E27FC236}">
                      <a16:creationId xmlns:a16="http://schemas.microsoft.com/office/drawing/2014/main" id="{BA42D248-5DE0-6DCC-240A-8AFC9C40EAA9}"/>
                    </a:ext>
                  </a:extLst>
                </p14:cNvPr>
                <p14:cNvContentPartPr/>
                <p14:nvPr/>
              </p14:nvContentPartPr>
              <p14:xfrm>
                <a:off x="7992708" y="5770386"/>
                <a:ext cx="402480" cy="406440"/>
              </p14:xfrm>
            </p:contentPart>
          </mc:Choice>
          <mc:Fallback xmlns="">
            <p:pic>
              <p:nvPicPr>
                <p:cNvPr id="41" name="Ink 40">
                  <a:extLst>
                    <a:ext uri="{FF2B5EF4-FFF2-40B4-BE49-F238E27FC236}">
                      <a16:creationId xmlns:a16="http://schemas.microsoft.com/office/drawing/2014/main" id="{BA42D248-5DE0-6DCC-240A-8AFC9C40EAA9}"/>
                    </a:ext>
                  </a:extLst>
                </p:cNvPr>
                <p:cNvPicPr/>
                <p:nvPr/>
              </p:nvPicPr>
              <p:blipFill>
                <a:blip r:embed="rId6"/>
                <a:stretch>
                  <a:fillRect/>
                </a:stretch>
              </p:blipFill>
              <p:spPr>
                <a:xfrm>
                  <a:off x="7961748" y="5739399"/>
                  <a:ext cx="463680" cy="46769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5" name="Ink 44">
                  <a:extLst>
                    <a:ext uri="{FF2B5EF4-FFF2-40B4-BE49-F238E27FC236}">
                      <a16:creationId xmlns:a16="http://schemas.microsoft.com/office/drawing/2014/main" id="{0CF7753E-B301-A5A8-ED8A-4DEE25E7E0B4}"/>
                    </a:ext>
                  </a:extLst>
                </p14:cNvPr>
                <p14:cNvContentPartPr/>
                <p14:nvPr/>
              </p14:nvContentPartPr>
              <p14:xfrm>
                <a:off x="9017268" y="5791626"/>
                <a:ext cx="385560" cy="373320"/>
              </p14:xfrm>
            </p:contentPart>
          </mc:Choice>
          <mc:Fallback xmlns="">
            <p:pic>
              <p:nvPicPr>
                <p:cNvPr id="45" name="Ink 44">
                  <a:extLst>
                    <a:ext uri="{FF2B5EF4-FFF2-40B4-BE49-F238E27FC236}">
                      <a16:creationId xmlns:a16="http://schemas.microsoft.com/office/drawing/2014/main" id="{0CF7753E-B301-A5A8-ED8A-4DEE25E7E0B4}"/>
                    </a:ext>
                  </a:extLst>
                </p:cNvPr>
                <p:cNvPicPr/>
                <p:nvPr/>
              </p:nvPicPr>
              <p:blipFill>
                <a:blip r:embed="rId8"/>
                <a:stretch>
                  <a:fillRect/>
                </a:stretch>
              </p:blipFill>
              <p:spPr>
                <a:xfrm>
                  <a:off x="8986308" y="5760666"/>
                  <a:ext cx="446760" cy="434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9" name="Ink 48">
                  <a:extLst>
                    <a:ext uri="{FF2B5EF4-FFF2-40B4-BE49-F238E27FC236}">
                      <a16:creationId xmlns:a16="http://schemas.microsoft.com/office/drawing/2014/main" id="{F3A1C0F3-615D-C730-5B7D-0461822E73EE}"/>
                    </a:ext>
                  </a:extLst>
                </p14:cNvPr>
                <p14:cNvContentPartPr/>
                <p14:nvPr/>
              </p14:nvContentPartPr>
              <p14:xfrm>
                <a:off x="9948588" y="5800266"/>
                <a:ext cx="398160" cy="381240"/>
              </p14:xfrm>
            </p:contentPart>
          </mc:Choice>
          <mc:Fallback xmlns="">
            <p:pic>
              <p:nvPicPr>
                <p:cNvPr id="49" name="Ink 48">
                  <a:extLst>
                    <a:ext uri="{FF2B5EF4-FFF2-40B4-BE49-F238E27FC236}">
                      <a16:creationId xmlns:a16="http://schemas.microsoft.com/office/drawing/2014/main" id="{F3A1C0F3-615D-C730-5B7D-0461822E73EE}"/>
                    </a:ext>
                  </a:extLst>
                </p:cNvPr>
                <p:cNvPicPr/>
                <p:nvPr/>
              </p:nvPicPr>
              <p:blipFill>
                <a:blip r:embed="rId10"/>
                <a:stretch>
                  <a:fillRect/>
                </a:stretch>
              </p:blipFill>
              <p:spPr>
                <a:xfrm>
                  <a:off x="9917628" y="5769306"/>
                  <a:ext cx="459360" cy="4424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6" name="Ink 55">
                  <a:extLst>
                    <a:ext uri="{FF2B5EF4-FFF2-40B4-BE49-F238E27FC236}">
                      <a16:creationId xmlns:a16="http://schemas.microsoft.com/office/drawing/2014/main" id="{506739F0-728C-CD67-F005-69E0DBFF7B31}"/>
                    </a:ext>
                  </a:extLst>
                </p14:cNvPr>
                <p14:cNvContentPartPr/>
                <p14:nvPr/>
              </p14:nvContentPartPr>
              <p14:xfrm>
                <a:off x="10905108" y="5817186"/>
                <a:ext cx="436320" cy="398160"/>
              </p14:xfrm>
            </p:contentPart>
          </mc:Choice>
          <mc:Fallback xmlns="">
            <p:pic>
              <p:nvPicPr>
                <p:cNvPr id="56" name="Ink 55">
                  <a:extLst>
                    <a:ext uri="{FF2B5EF4-FFF2-40B4-BE49-F238E27FC236}">
                      <a16:creationId xmlns:a16="http://schemas.microsoft.com/office/drawing/2014/main" id="{506739F0-728C-CD67-F005-69E0DBFF7B31}"/>
                    </a:ext>
                  </a:extLst>
                </p:cNvPr>
                <p:cNvPicPr/>
                <p:nvPr/>
              </p:nvPicPr>
              <p:blipFill>
                <a:blip r:embed="rId12"/>
                <a:stretch>
                  <a:fillRect/>
                </a:stretch>
              </p:blipFill>
              <p:spPr>
                <a:xfrm>
                  <a:off x="10874148" y="5786226"/>
                  <a:ext cx="497520" cy="4593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3" name="Ink 112">
                  <a:extLst>
                    <a:ext uri="{FF2B5EF4-FFF2-40B4-BE49-F238E27FC236}">
                      <a16:creationId xmlns:a16="http://schemas.microsoft.com/office/drawing/2014/main" id="{D1C62B61-4324-E525-EC86-A73BBC3549F8}"/>
                    </a:ext>
                  </a:extLst>
                </p14:cNvPr>
                <p14:cNvContentPartPr/>
                <p14:nvPr/>
              </p14:nvContentPartPr>
              <p14:xfrm>
                <a:off x="6222984" y="4478626"/>
                <a:ext cx="475488" cy="1135800"/>
              </p14:xfrm>
            </p:contentPart>
          </mc:Choice>
          <mc:Fallback xmlns="">
            <p:pic>
              <p:nvPicPr>
                <p:cNvPr id="113" name="Ink 112">
                  <a:extLst>
                    <a:ext uri="{FF2B5EF4-FFF2-40B4-BE49-F238E27FC236}">
                      <a16:creationId xmlns:a16="http://schemas.microsoft.com/office/drawing/2014/main" id="{D1C62B61-4324-E525-EC86-A73BBC3549F8}"/>
                    </a:ext>
                  </a:extLst>
                </p:cNvPr>
                <p:cNvPicPr/>
                <p:nvPr/>
              </p:nvPicPr>
              <p:blipFill>
                <a:blip r:embed="rId14"/>
                <a:stretch>
                  <a:fillRect/>
                </a:stretch>
              </p:blipFill>
              <p:spPr>
                <a:xfrm>
                  <a:off x="6192052" y="4447666"/>
                  <a:ext cx="536632" cy="1197000"/>
                </a:xfrm>
                <a:prstGeom prst="rect">
                  <a:avLst/>
                </a:prstGeom>
              </p:spPr>
            </p:pic>
          </mc:Fallback>
        </mc:AlternateContent>
        <p:sp>
          <p:nvSpPr>
            <p:cNvPr id="177" name="Rectangle 176">
              <a:extLst>
                <a:ext uri="{FF2B5EF4-FFF2-40B4-BE49-F238E27FC236}">
                  <a16:creationId xmlns:a16="http://schemas.microsoft.com/office/drawing/2014/main" id="{54C30EE3-99D9-B4B7-6ED5-DA45C6EED78C}"/>
                </a:ext>
              </a:extLst>
            </p:cNvPr>
            <p:cNvSpPr/>
            <p:nvPr/>
          </p:nvSpPr>
          <p:spPr>
            <a:xfrm>
              <a:off x="6872325" y="4737187"/>
              <a:ext cx="4697654" cy="630825"/>
            </a:xfrm>
            <a:prstGeom prst="rect">
              <a:avLst/>
            </a:prstGeom>
            <a:noFill/>
            <a:ln w="254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15">
              <p14:nvContentPartPr>
                <p14:cNvPr id="189" name="Ink 188">
                  <a:extLst>
                    <a:ext uri="{FF2B5EF4-FFF2-40B4-BE49-F238E27FC236}">
                      <a16:creationId xmlns:a16="http://schemas.microsoft.com/office/drawing/2014/main" id="{097A8225-CF3D-2F33-8F4C-D7FB5FE4D8FC}"/>
                    </a:ext>
                  </a:extLst>
                </p14:cNvPr>
                <p14:cNvContentPartPr/>
                <p14:nvPr/>
              </p14:nvContentPartPr>
              <p14:xfrm>
                <a:off x="8302749" y="4898418"/>
                <a:ext cx="1686240" cy="322560"/>
              </p14:xfrm>
            </p:contentPart>
          </mc:Choice>
          <mc:Fallback xmlns="">
            <p:pic>
              <p:nvPicPr>
                <p:cNvPr id="189" name="Ink 188">
                  <a:extLst>
                    <a:ext uri="{FF2B5EF4-FFF2-40B4-BE49-F238E27FC236}">
                      <a16:creationId xmlns:a16="http://schemas.microsoft.com/office/drawing/2014/main" id="{097A8225-CF3D-2F33-8F4C-D7FB5FE4D8FC}"/>
                    </a:ext>
                  </a:extLst>
                </p:cNvPr>
                <p:cNvPicPr/>
                <p:nvPr/>
              </p:nvPicPr>
              <p:blipFill>
                <a:blip r:embed="rId16"/>
                <a:stretch>
                  <a:fillRect/>
                </a:stretch>
              </p:blipFill>
              <p:spPr>
                <a:xfrm>
                  <a:off x="8271789" y="4867423"/>
                  <a:ext cx="1747440" cy="383828"/>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2" name="Ink 191">
                  <a:extLst>
                    <a:ext uri="{FF2B5EF4-FFF2-40B4-BE49-F238E27FC236}">
                      <a16:creationId xmlns:a16="http://schemas.microsoft.com/office/drawing/2014/main" id="{2AD168A5-0D0D-EC64-829E-D2BB32010DEE}"/>
                    </a:ext>
                  </a:extLst>
                </p14:cNvPr>
                <p14:cNvContentPartPr/>
                <p14:nvPr/>
              </p14:nvContentPartPr>
              <p14:xfrm>
                <a:off x="10031517" y="4918474"/>
                <a:ext cx="213120" cy="268560"/>
              </p14:xfrm>
            </p:contentPart>
          </mc:Choice>
          <mc:Fallback xmlns="">
            <p:pic>
              <p:nvPicPr>
                <p:cNvPr id="192" name="Ink 191">
                  <a:extLst>
                    <a:ext uri="{FF2B5EF4-FFF2-40B4-BE49-F238E27FC236}">
                      <a16:creationId xmlns:a16="http://schemas.microsoft.com/office/drawing/2014/main" id="{2AD168A5-0D0D-EC64-829E-D2BB32010DEE}"/>
                    </a:ext>
                  </a:extLst>
                </p:cNvPr>
                <p:cNvPicPr/>
                <p:nvPr/>
              </p:nvPicPr>
              <p:blipFill>
                <a:blip r:embed="rId18"/>
                <a:stretch>
                  <a:fillRect/>
                </a:stretch>
              </p:blipFill>
              <p:spPr>
                <a:xfrm>
                  <a:off x="10000557" y="4887514"/>
                  <a:ext cx="274320" cy="329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6" name="Ink 25">
                  <a:extLst>
                    <a:ext uri="{FF2B5EF4-FFF2-40B4-BE49-F238E27FC236}">
                      <a16:creationId xmlns:a16="http://schemas.microsoft.com/office/drawing/2014/main" id="{FB9B1BAE-640D-6F4F-D0F2-7AF50F00FE8A}"/>
                    </a:ext>
                  </a:extLst>
                </p14:cNvPr>
                <p14:cNvContentPartPr/>
                <p14:nvPr/>
              </p14:nvContentPartPr>
              <p14:xfrm>
                <a:off x="7227349" y="5382705"/>
                <a:ext cx="15840" cy="281520"/>
              </p14:xfrm>
            </p:contentPart>
          </mc:Choice>
          <mc:Fallback xmlns="">
            <p:pic>
              <p:nvPicPr>
                <p:cNvPr id="26" name="Ink 25">
                  <a:extLst>
                    <a:ext uri="{FF2B5EF4-FFF2-40B4-BE49-F238E27FC236}">
                      <a16:creationId xmlns:a16="http://schemas.microsoft.com/office/drawing/2014/main" id="{FB9B1BAE-640D-6F4F-D0F2-7AF50F00FE8A}"/>
                    </a:ext>
                  </a:extLst>
                </p:cNvPr>
                <p:cNvPicPr/>
                <p:nvPr/>
              </p:nvPicPr>
              <p:blipFill>
                <a:blip r:embed="rId20"/>
                <a:stretch>
                  <a:fillRect/>
                </a:stretch>
              </p:blipFill>
              <p:spPr>
                <a:xfrm>
                  <a:off x="7196389" y="5351745"/>
                  <a:ext cx="7704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7" name="Ink 26">
                  <a:extLst>
                    <a:ext uri="{FF2B5EF4-FFF2-40B4-BE49-F238E27FC236}">
                      <a16:creationId xmlns:a16="http://schemas.microsoft.com/office/drawing/2014/main" id="{3507B3AC-9F40-8257-4B77-901265F92624}"/>
                    </a:ext>
                  </a:extLst>
                </p14:cNvPr>
                <p14:cNvContentPartPr/>
                <p14:nvPr/>
              </p14:nvContentPartPr>
              <p14:xfrm>
                <a:off x="8185669" y="5354985"/>
                <a:ext cx="4320" cy="321120"/>
              </p14:xfrm>
            </p:contentPart>
          </mc:Choice>
          <mc:Fallback xmlns="">
            <p:pic>
              <p:nvPicPr>
                <p:cNvPr id="27" name="Ink 26">
                  <a:extLst>
                    <a:ext uri="{FF2B5EF4-FFF2-40B4-BE49-F238E27FC236}">
                      <a16:creationId xmlns:a16="http://schemas.microsoft.com/office/drawing/2014/main" id="{3507B3AC-9F40-8257-4B77-901265F92624}"/>
                    </a:ext>
                  </a:extLst>
                </p:cNvPr>
                <p:cNvPicPr/>
                <p:nvPr/>
              </p:nvPicPr>
              <p:blipFill>
                <a:blip r:embed="rId22"/>
                <a:stretch>
                  <a:fillRect/>
                </a:stretch>
              </p:blipFill>
              <p:spPr>
                <a:xfrm>
                  <a:off x="8154709" y="5323990"/>
                  <a:ext cx="65520" cy="382389"/>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8" name="Ink 27">
                  <a:extLst>
                    <a:ext uri="{FF2B5EF4-FFF2-40B4-BE49-F238E27FC236}">
                      <a16:creationId xmlns:a16="http://schemas.microsoft.com/office/drawing/2014/main" id="{A8030ACF-DF5F-6FB1-F81B-E13D638B6DC3}"/>
                    </a:ext>
                  </a:extLst>
                </p14:cNvPr>
                <p14:cNvContentPartPr/>
                <p14:nvPr/>
              </p14:nvContentPartPr>
              <p14:xfrm>
                <a:off x="9186829" y="5382345"/>
                <a:ext cx="12240" cy="313200"/>
              </p14:xfrm>
            </p:contentPart>
          </mc:Choice>
          <mc:Fallback xmlns="">
            <p:pic>
              <p:nvPicPr>
                <p:cNvPr id="28" name="Ink 27">
                  <a:extLst>
                    <a:ext uri="{FF2B5EF4-FFF2-40B4-BE49-F238E27FC236}">
                      <a16:creationId xmlns:a16="http://schemas.microsoft.com/office/drawing/2014/main" id="{A8030ACF-DF5F-6FB1-F81B-E13D638B6DC3}"/>
                    </a:ext>
                  </a:extLst>
                </p:cNvPr>
                <p:cNvPicPr/>
                <p:nvPr/>
              </p:nvPicPr>
              <p:blipFill>
                <a:blip r:embed="rId24"/>
                <a:stretch>
                  <a:fillRect/>
                </a:stretch>
              </p:blipFill>
              <p:spPr>
                <a:xfrm>
                  <a:off x="9154931" y="5351385"/>
                  <a:ext cx="75295" cy="3744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0" name="Ink 29">
                  <a:extLst>
                    <a:ext uri="{FF2B5EF4-FFF2-40B4-BE49-F238E27FC236}">
                      <a16:creationId xmlns:a16="http://schemas.microsoft.com/office/drawing/2014/main" id="{49CB1F65-FBB0-8E1E-D380-63AC52C7E1A1}"/>
                    </a:ext>
                  </a:extLst>
                </p14:cNvPr>
                <p14:cNvContentPartPr/>
                <p14:nvPr/>
              </p14:nvContentPartPr>
              <p14:xfrm>
                <a:off x="10121446" y="5370465"/>
                <a:ext cx="4320" cy="356400"/>
              </p14:xfrm>
            </p:contentPart>
          </mc:Choice>
          <mc:Fallback xmlns="">
            <p:pic>
              <p:nvPicPr>
                <p:cNvPr id="30" name="Ink 29">
                  <a:extLst>
                    <a:ext uri="{FF2B5EF4-FFF2-40B4-BE49-F238E27FC236}">
                      <a16:creationId xmlns:a16="http://schemas.microsoft.com/office/drawing/2014/main" id="{49CB1F65-FBB0-8E1E-D380-63AC52C7E1A1}"/>
                    </a:ext>
                  </a:extLst>
                </p:cNvPr>
                <p:cNvPicPr/>
                <p:nvPr/>
              </p:nvPicPr>
              <p:blipFill>
                <a:blip r:embed="rId26"/>
                <a:stretch>
                  <a:fillRect/>
                </a:stretch>
              </p:blipFill>
              <p:spPr>
                <a:xfrm>
                  <a:off x="10090486" y="5339505"/>
                  <a:ext cx="65520" cy="417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1" name="Ink 30">
                  <a:extLst>
                    <a:ext uri="{FF2B5EF4-FFF2-40B4-BE49-F238E27FC236}">
                      <a16:creationId xmlns:a16="http://schemas.microsoft.com/office/drawing/2014/main" id="{D20EE0AC-6BE3-BB70-8666-71C4A1F868FB}"/>
                    </a:ext>
                  </a:extLst>
                </p14:cNvPr>
                <p14:cNvContentPartPr/>
                <p14:nvPr/>
              </p14:nvContentPartPr>
              <p14:xfrm>
                <a:off x="11056366" y="5394225"/>
                <a:ext cx="15840" cy="336600"/>
              </p14:xfrm>
            </p:contentPart>
          </mc:Choice>
          <mc:Fallback xmlns="">
            <p:pic>
              <p:nvPicPr>
                <p:cNvPr id="31" name="Ink 30">
                  <a:extLst>
                    <a:ext uri="{FF2B5EF4-FFF2-40B4-BE49-F238E27FC236}">
                      <a16:creationId xmlns:a16="http://schemas.microsoft.com/office/drawing/2014/main" id="{D20EE0AC-6BE3-BB70-8666-71C4A1F868FB}"/>
                    </a:ext>
                  </a:extLst>
                </p:cNvPr>
                <p:cNvPicPr/>
                <p:nvPr/>
              </p:nvPicPr>
              <p:blipFill>
                <a:blip r:embed="rId28"/>
                <a:stretch>
                  <a:fillRect/>
                </a:stretch>
              </p:blipFill>
              <p:spPr>
                <a:xfrm>
                  <a:off x="11026094" y="5363265"/>
                  <a:ext cx="75680" cy="3978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2" name="Ink 31">
                  <a:extLst>
                    <a:ext uri="{FF2B5EF4-FFF2-40B4-BE49-F238E27FC236}">
                      <a16:creationId xmlns:a16="http://schemas.microsoft.com/office/drawing/2014/main" id="{C58F9237-3E97-DFEC-A84D-72FB0B748BBA}"/>
                    </a:ext>
                  </a:extLst>
                </p14:cNvPr>
                <p14:cNvContentPartPr/>
                <p14:nvPr/>
              </p14:nvContentPartPr>
              <p14:xfrm>
                <a:off x="7237396" y="4369923"/>
                <a:ext cx="6840" cy="366840"/>
              </p14:xfrm>
            </p:contentPart>
          </mc:Choice>
          <mc:Fallback xmlns="">
            <p:pic>
              <p:nvPicPr>
                <p:cNvPr id="32" name="Ink 31">
                  <a:extLst>
                    <a:ext uri="{FF2B5EF4-FFF2-40B4-BE49-F238E27FC236}">
                      <a16:creationId xmlns:a16="http://schemas.microsoft.com/office/drawing/2014/main" id="{C58F9237-3E97-DFEC-A84D-72FB0B748BBA}"/>
                    </a:ext>
                  </a:extLst>
                </p:cNvPr>
                <p:cNvPicPr/>
                <p:nvPr/>
              </p:nvPicPr>
              <p:blipFill>
                <a:blip r:embed="rId30"/>
                <a:stretch>
                  <a:fillRect/>
                </a:stretch>
              </p:blipFill>
              <p:spPr>
                <a:xfrm>
                  <a:off x="7206436" y="4338963"/>
                  <a:ext cx="68040" cy="42804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3" name="Ink 32">
                  <a:extLst>
                    <a:ext uri="{FF2B5EF4-FFF2-40B4-BE49-F238E27FC236}">
                      <a16:creationId xmlns:a16="http://schemas.microsoft.com/office/drawing/2014/main" id="{6143DCC6-0A3C-A023-C179-FE11E54A4BB8}"/>
                    </a:ext>
                  </a:extLst>
                </p14:cNvPr>
                <p14:cNvContentPartPr/>
                <p14:nvPr/>
              </p14:nvContentPartPr>
              <p14:xfrm>
                <a:off x="8196436" y="4353723"/>
                <a:ext cx="3600" cy="379080"/>
              </p14:xfrm>
            </p:contentPart>
          </mc:Choice>
          <mc:Fallback xmlns="">
            <p:pic>
              <p:nvPicPr>
                <p:cNvPr id="33" name="Ink 32">
                  <a:extLst>
                    <a:ext uri="{FF2B5EF4-FFF2-40B4-BE49-F238E27FC236}">
                      <a16:creationId xmlns:a16="http://schemas.microsoft.com/office/drawing/2014/main" id="{6143DCC6-0A3C-A023-C179-FE11E54A4BB8}"/>
                    </a:ext>
                  </a:extLst>
                </p:cNvPr>
                <p:cNvPicPr/>
                <p:nvPr/>
              </p:nvPicPr>
              <p:blipFill>
                <a:blip r:embed="rId32"/>
                <a:stretch>
                  <a:fillRect/>
                </a:stretch>
              </p:blipFill>
              <p:spPr>
                <a:xfrm>
                  <a:off x="8165476" y="4322792"/>
                  <a:ext cx="64800" cy="440222"/>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4" name="Ink 33">
                  <a:extLst>
                    <a:ext uri="{FF2B5EF4-FFF2-40B4-BE49-F238E27FC236}">
                      <a16:creationId xmlns:a16="http://schemas.microsoft.com/office/drawing/2014/main" id="{DBAD71E8-32EA-6751-9FB3-A1B8B003F6FC}"/>
                    </a:ext>
                  </a:extLst>
                </p14:cNvPr>
                <p14:cNvContentPartPr/>
                <p14:nvPr/>
              </p14:nvContentPartPr>
              <p14:xfrm>
                <a:off x="9210196" y="4353723"/>
                <a:ext cx="13320" cy="390240"/>
              </p14:xfrm>
            </p:contentPart>
          </mc:Choice>
          <mc:Fallback xmlns="">
            <p:pic>
              <p:nvPicPr>
                <p:cNvPr id="34" name="Ink 33">
                  <a:extLst>
                    <a:ext uri="{FF2B5EF4-FFF2-40B4-BE49-F238E27FC236}">
                      <a16:creationId xmlns:a16="http://schemas.microsoft.com/office/drawing/2014/main" id="{DBAD71E8-32EA-6751-9FB3-A1B8B003F6FC}"/>
                    </a:ext>
                  </a:extLst>
                </p:cNvPr>
                <p:cNvPicPr/>
                <p:nvPr/>
              </p:nvPicPr>
              <p:blipFill>
                <a:blip r:embed="rId34"/>
                <a:stretch>
                  <a:fillRect/>
                </a:stretch>
              </p:blipFill>
              <p:spPr>
                <a:xfrm>
                  <a:off x="9179236" y="4322792"/>
                  <a:ext cx="74520" cy="451384"/>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5" name="Ink 34">
                  <a:extLst>
                    <a:ext uri="{FF2B5EF4-FFF2-40B4-BE49-F238E27FC236}">
                      <a16:creationId xmlns:a16="http://schemas.microsoft.com/office/drawing/2014/main" id="{38EF0FF2-C68C-D39F-7D5E-E34D772EE61E}"/>
                    </a:ext>
                  </a:extLst>
                </p14:cNvPr>
                <p14:cNvContentPartPr/>
                <p14:nvPr/>
              </p14:nvContentPartPr>
              <p14:xfrm>
                <a:off x="10143060" y="4350113"/>
                <a:ext cx="13320" cy="387360"/>
              </p14:xfrm>
            </p:contentPart>
          </mc:Choice>
          <mc:Fallback xmlns="">
            <p:pic>
              <p:nvPicPr>
                <p:cNvPr id="35" name="Ink 34">
                  <a:extLst>
                    <a:ext uri="{FF2B5EF4-FFF2-40B4-BE49-F238E27FC236}">
                      <a16:creationId xmlns:a16="http://schemas.microsoft.com/office/drawing/2014/main" id="{38EF0FF2-C68C-D39F-7D5E-E34D772EE61E}"/>
                    </a:ext>
                  </a:extLst>
                </p:cNvPr>
                <p:cNvPicPr/>
                <p:nvPr/>
              </p:nvPicPr>
              <p:blipFill>
                <a:blip r:embed="rId36"/>
                <a:stretch>
                  <a:fillRect/>
                </a:stretch>
              </p:blipFill>
              <p:spPr>
                <a:xfrm>
                  <a:off x="10112915" y="4319182"/>
                  <a:ext cx="72909" cy="448503"/>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6" name="Ink 35">
                  <a:extLst>
                    <a:ext uri="{FF2B5EF4-FFF2-40B4-BE49-F238E27FC236}">
                      <a16:creationId xmlns:a16="http://schemas.microsoft.com/office/drawing/2014/main" id="{9CDFB244-692B-3340-4372-4286251AAA0E}"/>
                    </a:ext>
                  </a:extLst>
                </p14:cNvPr>
                <p14:cNvContentPartPr/>
                <p14:nvPr/>
              </p14:nvContentPartPr>
              <p14:xfrm>
                <a:off x="11079060" y="4308353"/>
                <a:ext cx="13320" cy="426240"/>
              </p14:xfrm>
            </p:contentPart>
          </mc:Choice>
          <mc:Fallback xmlns="">
            <p:pic>
              <p:nvPicPr>
                <p:cNvPr id="36" name="Ink 35">
                  <a:extLst>
                    <a:ext uri="{FF2B5EF4-FFF2-40B4-BE49-F238E27FC236}">
                      <a16:creationId xmlns:a16="http://schemas.microsoft.com/office/drawing/2014/main" id="{9CDFB244-692B-3340-4372-4286251AAA0E}"/>
                    </a:ext>
                  </a:extLst>
                </p:cNvPr>
                <p:cNvPicPr/>
                <p:nvPr/>
              </p:nvPicPr>
              <p:blipFill>
                <a:blip r:embed="rId38"/>
                <a:stretch>
                  <a:fillRect/>
                </a:stretch>
              </p:blipFill>
              <p:spPr>
                <a:xfrm>
                  <a:off x="11048915" y="4277393"/>
                  <a:ext cx="72909" cy="4874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75" name="Ink 74">
                  <a:extLst>
                    <a:ext uri="{FF2B5EF4-FFF2-40B4-BE49-F238E27FC236}">
                      <a16:creationId xmlns:a16="http://schemas.microsoft.com/office/drawing/2014/main" id="{D3E49199-3497-A3E1-C03B-B2EB3E14983A}"/>
                    </a:ext>
                  </a:extLst>
                </p14:cNvPr>
                <p14:cNvContentPartPr/>
                <p14:nvPr/>
              </p14:nvContentPartPr>
              <p14:xfrm>
                <a:off x="9751382" y="3421296"/>
                <a:ext cx="826200" cy="572160"/>
              </p14:xfrm>
            </p:contentPart>
          </mc:Choice>
          <mc:Fallback xmlns="">
            <p:pic>
              <p:nvPicPr>
                <p:cNvPr id="75" name="Ink 74">
                  <a:extLst>
                    <a:ext uri="{FF2B5EF4-FFF2-40B4-BE49-F238E27FC236}">
                      <a16:creationId xmlns:a16="http://schemas.microsoft.com/office/drawing/2014/main" id="{D3E49199-3497-A3E1-C03B-B2EB3E14983A}"/>
                    </a:ext>
                  </a:extLst>
                </p:cNvPr>
                <p:cNvPicPr/>
                <p:nvPr/>
              </p:nvPicPr>
              <p:blipFill>
                <a:blip r:embed="rId40"/>
                <a:stretch>
                  <a:fillRect/>
                </a:stretch>
              </p:blipFill>
              <p:spPr>
                <a:xfrm>
                  <a:off x="9720422" y="3390368"/>
                  <a:ext cx="887400" cy="633296"/>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76" name="Ink 75">
                  <a:extLst>
                    <a:ext uri="{FF2B5EF4-FFF2-40B4-BE49-F238E27FC236}">
                      <a16:creationId xmlns:a16="http://schemas.microsoft.com/office/drawing/2014/main" id="{9993F373-994D-D8FB-C95B-4BB1E62FF980}"/>
                    </a:ext>
                  </a:extLst>
                </p14:cNvPr>
                <p14:cNvContentPartPr/>
                <p14:nvPr/>
              </p14:nvContentPartPr>
              <p14:xfrm>
                <a:off x="8224622" y="3508327"/>
                <a:ext cx="882360" cy="494280"/>
              </p14:xfrm>
            </p:contentPart>
          </mc:Choice>
          <mc:Fallback xmlns="">
            <p:pic>
              <p:nvPicPr>
                <p:cNvPr id="76" name="Ink 75">
                  <a:extLst>
                    <a:ext uri="{FF2B5EF4-FFF2-40B4-BE49-F238E27FC236}">
                      <a16:creationId xmlns:a16="http://schemas.microsoft.com/office/drawing/2014/main" id="{9993F373-994D-D8FB-C95B-4BB1E62FF980}"/>
                    </a:ext>
                  </a:extLst>
                </p:cNvPr>
                <p:cNvPicPr/>
                <p:nvPr/>
              </p:nvPicPr>
              <p:blipFill>
                <a:blip r:embed="rId42"/>
                <a:stretch>
                  <a:fillRect/>
                </a:stretch>
              </p:blipFill>
              <p:spPr>
                <a:xfrm>
                  <a:off x="8193662" y="3477367"/>
                  <a:ext cx="943560" cy="55548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77" name="Ink 76">
                  <a:extLst>
                    <a:ext uri="{FF2B5EF4-FFF2-40B4-BE49-F238E27FC236}">
                      <a16:creationId xmlns:a16="http://schemas.microsoft.com/office/drawing/2014/main" id="{BD8C180A-B765-DE36-E497-70C609A20CD1}"/>
                    </a:ext>
                  </a:extLst>
                </p14:cNvPr>
                <p14:cNvContentPartPr/>
                <p14:nvPr/>
              </p14:nvContentPartPr>
              <p14:xfrm>
                <a:off x="9290222" y="3725607"/>
                <a:ext cx="162720" cy="144574"/>
              </p14:xfrm>
            </p:contentPart>
          </mc:Choice>
          <mc:Fallback xmlns="">
            <p:pic>
              <p:nvPicPr>
                <p:cNvPr id="77" name="Ink 76">
                  <a:extLst>
                    <a:ext uri="{FF2B5EF4-FFF2-40B4-BE49-F238E27FC236}">
                      <a16:creationId xmlns:a16="http://schemas.microsoft.com/office/drawing/2014/main" id="{BD8C180A-B765-DE36-E497-70C609A20CD1}"/>
                    </a:ext>
                  </a:extLst>
                </p:cNvPr>
                <p:cNvPicPr/>
                <p:nvPr/>
              </p:nvPicPr>
              <p:blipFill>
                <a:blip r:embed="rId44"/>
                <a:stretch>
                  <a:fillRect/>
                </a:stretch>
              </p:blipFill>
              <p:spPr>
                <a:xfrm>
                  <a:off x="9259262" y="3694678"/>
                  <a:ext cx="223920" cy="205712"/>
                </a:xfrm>
                <a:prstGeom prst="rect">
                  <a:avLst/>
                </a:prstGeom>
              </p:spPr>
            </p:pic>
          </mc:Fallback>
        </mc:AlternateContent>
        <p:sp>
          <p:nvSpPr>
            <p:cNvPr id="79" name="Rectangle 78">
              <a:extLst>
                <a:ext uri="{FF2B5EF4-FFF2-40B4-BE49-F238E27FC236}">
                  <a16:creationId xmlns:a16="http://schemas.microsoft.com/office/drawing/2014/main" id="{D2102390-9A32-8AF1-FB6B-2C560800C2EA}"/>
                </a:ext>
              </a:extLst>
            </p:cNvPr>
            <p:cNvSpPr/>
            <p:nvPr/>
          </p:nvSpPr>
          <p:spPr>
            <a:xfrm>
              <a:off x="6868029" y="3186440"/>
              <a:ext cx="4697654" cy="1173480"/>
            </a:xfrm>
            <a:prstGeom prst="rect">
              <a:avLst/>
            </a:prstGeom>
            <a:noFill/>
            <a:ln w="254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45">
              <p14:nvContentPartPr>
                <p14:cNvPr id="84" name="Ink 83">
                  <a:extLst>
                    <a:ext uri="{FF2B5EF4-FFF2-40B4-BE49-F238E27FC236}">
                      <a16:creationId xmlns:a16="http://schemas.microsoft.com/office/drawing/2014/main" id="{A481CD82-361F-A283-0832-EC723BF579F5}"/>
                    </a:ext>
                  </a:extLst>
                </p14:cNvPr>
                <p14:cNvContentPartPr/>
                <p14:nvPr/>
              </p14:nvContentPartPr>
              <p14:xfrm>
                <a:off x="7229633" y="2856686"/>
                <a:ext cx="7920" cy="337680"/>
              </p14:xfrm>
            </p:contentPart>
          </mc:Choice>
          <mc:Fallback xmlns="">
            <p:pic>
              <p:nvPicPr>
                <p:cNvPr id="84" name="Ink 83">
                  <a:extLst>
                    <a:ext uri="{FF2B5EF4-FFF2-40B4-BE49-F238E27FC236}">
                      <a16:creationId xmlns:a16="http://schemas.microsoft.com/office/drawing/2014/main" id="{A481CD82-361F-A283-0832-EC723BF579F5}"/>
                    </a:ext>
                  </a:extLst>
                </p:cNvPr>
                <p:cNvPicPr/>
                <p:nvPr/>
              </p:nvPicPr>
              <p:blipFill>
                <a:blip r:embed="rId46"/>
                <a:stretch>
                  <a:fillRect/>
                </a:stretch>
              </p:blipFill>
              <p:spPr>
                <a:xfrm>
                  <a:off x="7198673" y="2825726"/>
                  <a:ext cx="69120" cy="3988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89" name="Ink 88">
                  <a:extLst>
                    <a:ext uri="{FF2B5EF4-FFF2-40B4-BE49-F238E27FC236}">
                      <a16:creationId xmlns:a16="http://schemas.microsoft.com/office/drawing/2014/main" id="{B6168B8B-3047-48FE-9F47-B3DCDC2DD1FE}"/>
                    </a:ext>
                  </a:extLst>
                </p14:cNvPr>
                <p14:cNvContentPartPr/>
                <p14:nvPr/>
              </p14:nvContentPartPr>
              <p14:xfrm>
                <a:off x="8233673" y="2871446"/>
                <a:ext cx="11520" cy="325080"/>
              </p14:xfrm>
            </p:contentPart>
          </mc:Choice>
          <mc:Fallback xmlns="">
            <p:pic>
              <p:nvPicPr>
                <p:cNvPr id="89" name="Ink 88">
                  <a:extLst>
                    <a:ext uri="{FF2B5EF4-FFF2-40B4-BE49-F238E27FC236}">
                      <a16:creationId xmlns:a16="http://schemas.microsoft.com/office/drawing/2014/main" id="{B6168B8B-3047-48FE-9F47-B3DCDC2DD1FE}"/>
                    </a:ext>
                  </a:extLst>
                </p:cNvPr>
                <p:cNvPicPr/>
                <p:nvPr/>
              </p:nvPicPr>
              <p:blipFill>
                <a:blip r:embed="rId48"/>
                <a:stretch>
                  <a:fillRect/>
                </a:stretch>
              </p:blipFill>
              <p:spPr>
                <a:xfrm>
                  <a:off x="8202713" y="2840486"/>
                  <a:ext cx="7272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94" name="Ink 93">
                  <a:extLst>
                    <a:ext uri="{FF2B5EF4-FFF2-40B4-BE49-F238E27FC236}">
                      <a16:creationId xmlns:a16="http://schemas.microsoft.com/office/drawing/2014/main" id="{32CD7BA7-9148-26AB-9C5F-F81FB22C9F6F}"/>
                    </a:ext>
                  </a:extLst>
                </p14:cNvPr>
                <p14:cNvContentPartPr/>
                <p14:nvPr/>
              </p14:nvContentPartPr>
              <p14:xfrm>
                <a:off x="9263273" y="2882966"/>
                <a:ext cx="11880" cy="317160"/>
              </p14:xfrm>
            </p:contentPart>
          </mc:Choice>
          <mc:Fallback xmlns="">
            <p:pic>
              <p:nvPicPr>
                <p:cNvPr id="94" name="Ink 93">
                  <a:extLst>
                    <a:ext uri="{FF2B5EF4-FFF2-40B4-BE49-F238E27FC236}">
                      <a16:creationId xmlns:a16="http://schemas.microsoft.com/office/drawing/2014/main" id="{32CD7BA7-9148-26AB-9C5F-F81FB22C9F6F}"/>
                    </a:ext>
                  </a:extLst>
                </p:cNvPr>
                <p:cNvPicPr/>
                <p:nvPr/>
              </p:nvPicPr>
              <p:blipFill>
                <a:blip r:embed="rId50"/>
                <a:stretch>
                  <a:fillRect/>
                </a:stretch>
              </p:blipFill>
              <p:spPr>
                <a:xfrm>
                  <a:off x="9232313" y="2852006"/>
                  <a:ext cx="73080" cy="3783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100" name="Ink 99">
                  <a:extLst>
                    <a:ext uri="{FF2B5EF4-FFF2-40B4-BE49-F238E27FC236}">
                      <a16:creationId xmlns:a16="http://schemas.microsoft.com/office/drawing/2014/main" id="{929612A2-02BA-711D-B0D8-28648575C83C}"/>
                    </a:ext>
                  </a:extLst>
                </p14:cNvPr>
                <p14:cNvContentPartPr/>
                <p14:nvPr/>
              </p14:nvContentPartPr>
              <p14:xfrm>
                <a:off x="10211670" y="2872604"/>
                <a:ext cx="15480" cy="325080"/>
              </p14:xfrm>
            </p:contentPart>
          </mc:Choice>
          <mc:Fallback xmlns="">
            <p:pic>
              <p:nvPicPr>
                <p:cNvPr id="100" name="Ink 99">
                  <a:extLst>
                    <a:ext uri="{FF2B5EF4-FFF2-40B4-BE49-F238E27FC236}">
                      <a16:creationId xmlns:a16="http://schemas.microsoft.com/office/drawing/2014/main" id="{929612A2-02BA-711D-B0D8-28648575C83C}"/>
                    </a:ext>
                  </a:extLst>
                </p:cNvPr>
                <p:cNvPicPr/>
                <p:nvPr/>
              </p:nvPicPr>
              <p:blipFill>
                <a:blip r:embed="rId52"/>
                <a:stretch>
                  <a:fillRect/>
                </a:stretch>
              </p:blipFill>
              <p:spPr>
                <a:xfrm>
                  <a:off x="10180710" y="2841644"/>
                  <a:ext cx="7668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105" name="Ink 104">
                  <a:extLst>
                    <a:ext uri="{FF2B5EF4-FFF2-40B4-BE49-F238E27FC236}">
                      <a16:creationId xmlns:a16="http://schemas.microsoft.com/office/drawing/2014/main" id="{E215D1A5-5FB5-261F-D544-776BFC0F426B}"/>
                    </a:ext>
                  </a:extLst>
                </p14:cNvPr>
                <p14:cNvContentPartPr/>
                <p14:nvPr/>
              </p14:nvContentPartPr>
              <p14:xfrm>
                <a:off x="11091150" y="2872244"/>
                <a:ext cx="15120" cy="340200"/>
              </p14:xfrm>
            </p:contentPart>
          </mc:Choice>
          <mc:Fallback xmlns="">
            <p:pic>
              <p:nvPicPr>
                <p:cNvPr id="105" name="Ink 104">
                  <a:extLst>
                    <a:ext uri="{FF2B5EF4-FFF2-40B4-BE49-F238E27FC236}">
                      <a16:creationId xmlns:a16="http://schemas.microsoft.com/office/drawing/2014/main" id="{E215D1A5-5FB5-261F-D544-776BFC0F426B}"/>
                    </a:ext>
                  </a:extLst>
                </p:cNvPr>
                <p:cNvPicPr/>
                <p:nvPr/>
              </p:nvPicPr>
              <p:blipFill>
                <a:blip r:embed="rId54"/>
                <a:stretch>
                  <a:fillRect/>
                </a:stretch>
              </p:blipFill>
              <p:spPr>
                <a:xfrm>
                  <a:off x="11060190" y="2841284"/>
                  <a:ext cx="76320" cy="401400"/>
                </a:xfrm>
                <a:prstGeom prst="rect">
                  <a:avLst/>
                </a:prstGeom>
              </p:spPr>
            </p:pic>
          </mc:Fallback>
        </mc:AlternateContent>
        <p:sp>
          <p:nvSpPr>
            <p:cNvPr id="38" name="Rectangle 37">
              <a:extLst>
                <a:ext uri="{FF2B5EF4-FFF2-40B4-BE49-F238E27FC236}">
                  <a16:creationId xmlns:a16="http://schemas.microsoft.com/office/drawing/2014/main" id="{6DF7FB7C-5412-4636-5CB5-3BF820EC98CF}"/>
                </a:ext>
              </a:extLst>
            </p:cNvPr>
            <p:cNvSpPr/>
            <p:nvPr/>
          </p:nvSpPr>
          <p:spPr>
            <a:xfrm>
              <a:off x="6874689" y="2300708"/>
              <a:ext cx="4697654" cy="541573"/>
            </a:xfrm>
            <a:prstGeom prst="rect">
              <a:avLst/>
            </a:prstGeom>
            <a:noFill/>
            <a:ln w="2540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55">
              <p14:nvContentPartPr>
                <p14:cNvPr id="55" name="Ink 54">
                  <a:extLst>
                    <a:ext uri="{FF2B5EF4-FFF2-40B4-BE49-F238E27FC236}">
                      <a16:creationId xmlns:a16="http://schemas.microsoft.com/office/drawing/2014/main" id="{852745A3-E277-661F-3867-E39DA9B7C513}"/>
                    </a:ext>
                  </a:extLst>
                </p14:cNvPr>
                <p14:cNvContentPartPr/>
                <p14:nvPr/>
              </p14:nvContentPartPr>
              <p14:xfrm>
                <a:off x="8853648" y="2421787"/>
                <a:ext cx="1499760" cy="310680"/>
              </p14:xfrm>
            </p:contentPart>
          </mc:Choice>
          <mc:Fallback xmlns="">
            <p:pic>
              <p:nvPicPr>
                <p:cNvPr id="55" name="Ink 54">
                  <a:extLst>
                    <a:ext uri="{FF2B5EF4-FFF2-40B4-BE49-F238E27FC236}">
                      <a16:creationId xmlns:a16="http://schemas.microsoft.com/office/drawing/2014/main" id="{852745A3-E277-661F-3867-E39DA9B7C513}"/>
                    </a:ext>
                  </a:extLst>
                </p:cNvPr>
                <p:cNvPicPr/>
                <p:nvPr/>
              </p:nvPicPr>
              <p:blipFill>
                <a:blip r:embed="rId56"/>
                <a:stretch>
                  <a:fillRect/>
                </a:stretch>
              </p:blipFill>
              <p:spPr>
                <a:xfrm>
                  <a:off x="8822688" y="2390827"/>
                  <a:ext cx="1560960" cy="37188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58" name="Ink 57">
                  <a:extLst>
                    <a:ext uri="{FF2B5EF4-FFF2-40B4-BE49-F238E27FC236}">
                      <a16:creationId xmlns:a16="http://schemas.microsoft.com/office/drawing/2014/main" id="{BAF6A22D-30A9-511F-985E-1ECF1F6F126E}"/>
                    </a:ext>
                  </a:extLst>
                </p14:cNvPr>
                <p14:cNvContentPartPr/>
                <p14:nvPr/>
              </p14:nvContentPartPr>
              <p14:xfrm>
                <a:off x="8891213" y="1244008"/>
                <a:ext cx="767880" cy="843120"/>
              </p14:xfrm>
            </p:contentPart>
          </mc:Choice>
          <mc:Fallback xmlns="">
            <p:pic>
              <p:nvPicPr>
                <p:cNvPr id="58" name="Ink 57">
                  <a:extLst>
                    <a:ext uri="{FF2B5EF4-FFF2-40B4-BE49-F238E27FC236}">
                      <a16:creationId xmlns:a16="http://schemas.microsoft.com/office/drawing/2014/main" id="{BAF6A22D-30A9-511F-985E-1ECF1F6F126E}"/>
                    </a:ext>
                  </a:extLst>
                </p:cNvPr>
                <p:cNvPicPr/>
                <p:nvPr/>
              </p:nvPicPr>
              <p:blipFill>
                <a:blip r:embed="rId58"/>
                <a:stretch>
                  <a:fillRect/>
                </a:stretch>
              </p:blipFill>
              <p:spPr>
                <a:xfrm>
                  <a:off x="8860253" y="1213048"/>
                  <a:ext cx="829080" cy="9043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59" name="Ink 58">
                  <a:extLst>
                    <a:ext uri="{FF2B5EF4-FFF2-40B4-BE49-F238E27FC236}">
                      <a16:creationId xmlns:a16="http://schemas.microsoft.com/office/drawing/2014/main" id="{ABBA35B7-B628-DC33-794E-CAD02B4CAA37}"/>
                    </a:ext>
                  </a:extLst>
                </p14:cNvPr>
                <p14:cNvContentPartPr/>
                <p14:nvPr/>
              </p14:nvContentPartPr>
              <p14:xfrm>
                <a:off x="8490185" y="2426838"/>
                <a:ext cx="291240" cy="297720"/>
              </p14:xfrm>
            </p:contentPart>
          </mc:Choice>
          <mc:Fallback xmlns="">
            <p:pic>
              <p:nvPicPr>
                <p:cNvPr id="59" name="Ink 58">
                  <a:extLst>
                    <a:ext uri="{FF2B5EF4-FFF2-40B4-BE49-F238E27FC236}">
                      <a16:creationId xmlns:a16="http://schemas.microsoft.com/office/drawing/2014/main" id="{ABBA35B7-B628-DC33-794E-CAD02B4CAA37}"/>
                    </a:ext>
                  </a:extLst>
                </p:cNvPr>
                <p:cNvPicPr/>
                <p:nvPr/>
              </p:nvPicPr>
              <p:blipFill>
                <a:blip r:embed="rId60"/>
                <a:stretch>
                  <a:fillRect/>
                </a:stretch>
              </p:blipFill>
              <p:spPr>
                <a:xfrm>
                  <a:off x="8459225" y="2395878"/>
                  <a:ext cx="352440" cy="358920"/>
                </a:xfrm>
                <a:prstGeom prst="rect">
                  <a:avLst/>
                </a:prstGeom>
              </p:spPr>
            </p:pic>
          </mc:Fallback>
        </mc:AlternateContent>
      </p:grpSp>
      <p:sp>
        <p:nvSpPr>
          <p:cNvPr id="25" name="Subtitle 2">
            <a:extLst>
              <a:ext uri="{FF2B5EF4-FFF2-40B4-BE49-F238E27FC236}">
                <a16:creationId xmlns:a16="http://schemas.microsoft.com/office/drawing/2014/main" id="{A31C5684-85F0-D55D-203B-90E14620BD96}"/>
              </a:ext>
            </a:extLst>
          </p:cNvPr>
          <p:cNvSpPr txBox="1">
            <a:spLocks/>
          </p:cNvSpPr>
          <p:nvPr/>
        </p:nvSpPr>
        <p:spPr>
          <a:xfrm>
            <a:off x="615948" y="295078"/>
            <a:ext cx="10643455"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The Simulation Recipe</a:t>
            </a:r>
            <a:endParaRPr lang="en-GB" sz="4800" noProof="1">
              <a:latin typeface="Patrick Hand" pitchFamily="2" charset="77"/>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36460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E20E4-54AC-AB1C-749E-F5136AB1259D}"/>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C743B386-E382-BC77-3FCE-72FCFD254736}"/>
              </a:ext>
            </a:extLst>
          </p:cNvPr>
          <p:cNvSpPr txBox="1">
            <a:spLocks/>
          </p:cNvSpPr>
          <p:nvPr/>
        </p:nvSpPr>
        <p:spPr>
          <a:xfrm>
            <a:off x="615948" y="295078"/>
            <a:ext cx="10643455"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Example: Yukawa Interaction</a:t>
            </a:r>
            <a:endParaRPr lang="en-GB" sz="4800" noProof="1">
              <a:latin typeface="Patrick Hand" pitchFamily="2" charset="77"/>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C2F5FA31-FD3A-2E2D-CD1D-C01E1598CF82}"/>
              </a:ext>
            </a:extLst>
          </p:cNvPr>
          <p:cNvPicPr>
            <a:picLocks noChangeAspect="1"/>
          </p:cNvPicPr>
          <p:nvPr/>
        </p:nvPicPr>
        <p:blipFill>
          <a:blip r:embed="rId3"/>
          <a:stretch>
            <a:fillRect/>
          </a:stretch>
        </p:blipFill>
        <p:spPr>
          <a:xfrm>
            <a:off x="1629556" y="5419641"/>
            <a:ext cx="4408327" cy="1143281"/>
          </a:xfrm>
          <a:prstGeom prst="rect">
            <a:avLst/>
          </a:prstGeom>
        </p:spPr>
      </p:pic>
      <p:pic>
        <p:nvPicPr>
          <p:cNvPr id="9" name="Picture 8">
            <a:extLst>
              <a:ext uri="{FF2B5EF4-FFF2-40B4-BE49-F238E27FC236}">
                <a16:creationId xmlns:a16="http://schemas.microsoft.com/office/drawing/2014/main" id="{93C47E26-4092-70A5-0A31-F7018D4224E8}"/>
              </a:ext>
            </a:extLst>
          </p:cNvPr>
          <p:cNvPicPr>
            <a:picLocks noChangeAspect="1"/>
          </p:cNvPicPr>
          <p:nvPr/>
        </p:nvPicPr>
        <p:blipFill>
          <a:blip r:embed="rId4"/>
          <a:stretch>
            <a:fillRect/>
          </a:stretch>
        </p:blipFill>
        <p:spPr>
          <a:xfrm>
            <a:off x="2167356" y="2617583"/>
            <a:ext cx="7540638" cy="1056832"/>
          </a:xfrm>
          <a:prstGeom prst="rect">
            <a:avLst/>
          </a:prstGeom>
        </p:spPr>
      </p:pic>
      <p:pic>
        <p:nvPicPr>
          <p:cNvPr id="11" name="Picture 10">
            <a:extLst>
              <a:ext uri="{FF2B5EF4-FFF2-40B4-BE49-F238E27FC236}">
                <a16:creationId xmlns:a16="http://schemas.microsoft.com/office/drawing/2014/main" id="{65450267-8DFE-C31C-4594-5511C4B8A422}"/>
              </a:ext>
            </a:extLst>
          </p:cNvPr>
          <p:cNvPicPr>
            <a:picLocks noChangeAspect="1"/>
          </p:cNvPicPr>
          <p:nvPr/>
        </p:nvPicPr>
        <p:blipFill>
          <a:blip r:embed="rId5"/>
          <a:stretch>
            <a:fillRect/>
          </a:stretch>
        </p:blipFill>
        <p:spPr>
          <a:xfrm>
            <a:off x="3441700" y="1686615"/>
            <a:ext cx="5308600" cy="457200"/>
          </a:xfrm>
          <a:prstGeom prst="rect">
            <a:avLst/>
          </a:prstGeom>
        </p:spPr>
      </p:pic>
      <p:pic>
        <p:nvPicPr>
          <p:cNvPr id="13" name="Picture 12">
            <a:extLst>
              <a:ext uri="{FF2B5EF4-FFF2-40B4-BE49-F238E27FC236}">
                <a16:creationId xmlns:a16="http://schemas.microsoft.com/office/drawing/2014/main" id="{C7D74CFE-96FF-ED22-342B-55C562818CB4}"/>
              </a:ext>
            </a:extLst>
          </p:cNvPr>
          <p:cNvPicPr>
            <a:picLocks noChangeAspect="1"/>
          </p:cNvPicPr>
          <p:nvPr/>
        </p:nvPicPr>
        <p:blipFill>
          <a:blip r:embed="rId6"/>
          <a:stretch>
            <a:fillRect/>
          </a:stretch>
        </p:blipFill>
        <p:spPr>
          <a:xfrm>
            <a:off x="2155168" y="3893132"/>
            <a:ext cx="5870903" cy="1153581"/>
          </a:xfrm>
          <a:prstGeom prst="rect">
            <a:avLst/>
          </a:prstGeom>
        </p:spPr>
      </p:pic>
    </p:spTree>
    <p:extLst>
      <p:ext uri="{BB962C8B-B14F-4D97-AF65-F5344CB8AC3E}">
        <p14:creationId xmlns:p14="http://schemas.microsoft.com/office/powerpoint/2010/main" val="3609882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E2BA3-064D-CD09-882F-9FDE66133199}"/>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9174D78A-B9EB-FD35-1FC3-927F5532D027}"/>
              </a:ext>
            </a:extLst>
          </p:cNvPr>
          <p:cNvSpPr txBox="1">
            <a:spLocks/>
          </p:cNvSpPr>
          <p:nvPr/>
        </p:nvSpPr>
        <p:spPr>
          <a:xfrm>
            <a:off x="615948" y="295078"/>
            <a:ext cx="10643455"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Fermion unitary</a:t>
            </a:r>
            <a:endParaRPr lang="en-GB" sz="4800" noProof="1">
              <a:latin typeface="Patrick Hand" pitchFamily="2" charset="77"/>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ECDCDB05-BC35-7DBA-B0B6-4F7DF4CE7D3A}"/>
              </a:ext>
            </a:extLst>
          </p:cNvPr>
          <p:cNvPicPr>
            <a:picLocks noChangeAspect="1"/>
          </p:cNvPicPr>
          <p:nvPr/>
        </p:nvPicPr>
        <p:blipFill>
          <a:blip r:embed="rId3"/>
          <a:stretch>
            <a:fillRect/>
          </a:stretch>
        </p:blipFill>
        <p:spPr>
          <a:xfrm>
            <a:off x="7350886" y="1891429"/>
            <a:ext cx="4718126" cy="4020821"/>
          </a:xfrm>
          <a:prstGeom prst="rect">
            <a:avLst/>
          </a:prstGeom>
        </p:spPr>
      </p:pic>
      <p:pic>
        <p:nvPicPr>
          <p:cNvPr id="4" name="Picture 3">
            <a:extLst>
              <a:ext uri="{FF2B5EF4-FFF2-40B4-BE49-F238E27FC236}">
                <a16:creationId xmlns:a16="http://schemas.microsoft.com/office/drawing/2014/main" id="{79719A21-42F1-FC8E-0DD1-EFBF4C81E063}"/>
              </a:ext>
            </a:extLst>
          </p:cNvPr>
          <p:cNvPicPr>
            <a:picLocks noChangeAspect="1"/>
          </p:cNvPicPr>
          <p:nvPr/>
        </p:nvPicPr>
        <p:blipFill>
          <a:blip r:embed="rId4"/>
          <a:stretch>
            <a:fillRect/>
          </a:stretch>
        </p:blipFill>
        <p:spPr>
          <a:xfrm>
            <a:off x="260775" y="1828799"/>
            <a:ext cx="6590964" cy="923734"/>
          </a:xfrm>
          <a:prstGeom prst="rect">
            <a:avLst/>
          </a:prstGeom>
        </p:spPr>
      </p:pic>
      <p:pic>
        <p:nvPicPr>
          <p:cNvPr id="6" name="Picture 5">
            <a:extLst>
              <a:ext uri="{FF2B5EF4-FFF2-40B4-BE49-F238E27FC236}">
                <a16:creationId xmlns:a16="http://schemas.microsoft.com/office/drawing/2014/main" id="{1C870E38-B41D-DF11-7415-B7A57DAB8CCD}"/>
              </a:ext>
            </a:extLst>
          </p:cNvPr>
          <p:cNvPicPr>
            <a:picLocks noChangeAspect="1"/>
          </p:cNvPicPr>
          <p:nvPr/>
        </p:nvPicPr>
        <p:blipFill>
          <a:blip r:embed="rId5"/>
          <a:stretch>
            <a:fillRect/>
          </a:stretch>
        </p:blipFill>
        <p:spPr>
          <a:xfrm>
            <a:off x="122988" y="3550503"/>
            <a:ext cx="4541659" cy="550955"/>
          </a:xfrm>
          <a:prstGeom prst="rect">
            <a:avLst/>
          </a:prstGeom>
        </p:spPr>
      </p:pic>
      <p:pic>
        <p:nvPicPr>
          <p:cNvPr id="10" name="Picture 9">
            <a:extLst>
              <a:ext uri="{FF2B5EF4-FFF2-40B4-BE49-F238E27FC236}">
                <a16:creationId xmlns:a16="http://schemas.microsoft.com/office/drawing/2014/main" id="{72492AC8-CE6E-570C-2F4D-6F311F275305}"/>
              </a:ext>
            </a:extLst>
          </p:cNvPr>
          <p:cNvPicPr>
            <a:picLocks noChangeAspect="1"/>
          </p:cNvPicPr>
          <p:nvPr/>
        </p:nvPicPr>
        <p:blipFill>
          <a:blip r:embed="rId6"/>
          <a:stretch>
            <a:fillRect/>
          </a:stretch>
        </p:blipFill>
        <p:spPr>
          <a:xfrm>
            <a:off x="1809665" y="5361295"/>
            <a:ext cx="5042074" cy="550955"/>
          </a:xfrm>
          <a:prstGeom prst="rect">
            <a:avLst/>
          </a:prstGeom>
        </p:spPr>
      </p:pic>
      <p:sp>
        <p:nvSpPr>
          <p:cNvPr id="12" name="Rectangle 11">
            <a:extLst>
              <a:ext uri="{FF2B5EF4-FFF2-40B4-BE49-F238E27FC236}">
                <a16:creationId xmlns:a16="http://schemas.microsoft.com/office/drawing/2014/main" id="{FDB0A774-8A8C-216A-2F40-AEDA2E9604B7}"/>
              </a:ext>
            </a:extLst>
          </p:cNvPr>
          <p:cNvSpPr/>
          <p:nvPr/>
        </p:nvSpPr>
        <p:spPr>
          <a:xfrm>
            <a:off x="31363" y="3432113"/>
            <a:ext cx="4809751" cy="923734"/>
          </a:xfrm>
          <a:prstGeom prst="rect">
            <a:avLst/>
          </a:prstGeom>
          <a:noFill/>
          <a:ln w="349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8377B53-F083-C53F-2FA9-6E84EAD70935}"/>
              </a:ext>
            </a:extLst>
          </p:cNvPr>
          <p:cNvSpPr/>
          <p:nvPr/>
        </p:nvSpPr>
        <p:spPr>
          <a:xfrm>
            <a:off x="1721983" y="5174905"/>
            <a:ext cx="5355222" cy="923734"/>
          </a:xfrm>
          <a:prstGeom prst="rect">
            <a:avLst/>
          </a:prstGeom>
          <a:noFill/>
          <a:ln w="349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Brace 4">
            <a:extLst>
              <a:ext uri="{FF2B5EF4-FFF2-40B4-BE49-F238E27FC236}">
                <a16:creationId xmlns:a16="http://schemas.microsoft.com/office/drawing/2014/main" id="{20DF477D-A8FC-E2D4-2728-CCF95BFA4B91}"/>
              </a:ext>
            </a:extLst>
          </p:cNvPr>
          <p:cNvSpPr/>
          <p:nvPr/>
        </p:nvSpPr>
        <p:spPr>
          <a:xfrm rot="5400000">
            <a:off x="2779943" y="1668409"/>
            <a:ext cx="592428" cy="2708349"/>
          </a:xfrm>
          <a:prstGeom prst="rightBrace">
            <a:avLst>
              <a:gd name="adj1" fmla="val 12681"/>
              <a:gd name="adj2" fmla="val 50951"/>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7" name="Right Brace 6">
            <a:extLst>
              <a:ext uri="{FF2B5EF4-FFF2-40B4-BE49-F238E27FC236}">
                <a16:creationId xmlns:a16="http://schemas.microsoft.com/office/drawing/2014/main" id="{C3F1A009-E23B-5E85-4734-E4124671AA20}"/>
              </a:ext>
            </a:extLst>
          </p:cNvPr>
          <p:cNvSpPr/>
          <p:nvPr/>
        </p:nvSpPr>
        <p:spPr>
          <a:xfrm rot="5400000">
            <a:off x="5510594" y="2157312"/>
            <a:ext cx="592428" cy="1754654"/>
          </a:xfrm>
          <a:prstGeom prst="rightBrace">
            <a:avLst>
              <a:gd name="adj1" fmla="val 12681"/>
              <a:gd name="adj2" fmla="val 50951"/>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4A416D35-5394-6124-B320-4B4CEE02DD09}"/>
              </a:ext>
            </a:extLst>
          </p:cNvPr>
          <p:cNvCxnSpPr>
            <a:stCxn id="7" idx="1"/>
          </p:cNvCxnSpPr>
          <p:nvPr/>
        </p:nvCxnSpPr>
        <p:spPr>
          <a:xfrm flipH="1">
            <a:off x="5782614" y="3330853"/>
            <a:ext cx="7507" cy="170478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5767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C45EF-51D9-7CEC-802C-0AFB6B16A608}"/>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ACCDC8B0-39C7-BDD9-0A68-0A42DDBB1FBA}"/>
              </a:ext>
            </a:extLst>
          </p:cNvPr>
          <p:cNvSpPr txBox="1">
            <a:spLocks/>
          </p:cNvSpPr>
          <p:nvPr/>
        </p:nvSpPr>
        <p:spPr>
          <a:xfrm>
            <a:off x="615948" y="295078"/>
            <a:ext cx="10643455"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Boson unitary</a:t>
            </a:r>
            <a:endParaRPr lang="en-GB" sz="4800" noProof="1">
              <a:latin typeface="Patrick Hand" pitchFamily="2" charset="77"/>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EAE2D0AE-B3C2-1C8B-63D6-6A1CFC25F93D}"/>
              </a:ext>
            </a:extLst>
          </p:cNvPr>
          <p:cNvPicPr>
            <a:picLocks noChangeAspect="1"/>
          </p:cNvPicPr>
          <p:nvPr/>
        </p:nvPicPr>
        <p:blipFill>
          <a:blip r:embed="rId3"/>
          <a:stretch>
            <a:fillRect/>
          </a:stretch>
        </p:blipFill>
        <p:spPr>
          <a:xfrm>
            <a:off x="6963679" y="1402916"/>
            <a:ext cx="4957794" cy="4968985"/>
          </a:xfrm>
          <a:prstGeom prst="rect">
            <a:avLst/>
          </a:prstGeom>
        </p:spPr>
      </p:pic>
      <p:pic>
        <p:nvPicPr>
          <p:cNvPr id="7" name="Picture 6">
            <a:extLst>
              <a:ext uri="{FF2B5EF4-FFF2-40B4-BE49-F238E27FC236}">
                <a16:creationId xmlns:a16="http://schemas.microsoft.com/office/drawing/2014/main" id="{CCB1CF25-7148-0CA1-B6FD-0D94D926449F}"/>
              </a:ext>
            </a:extLst>
          </p:cNvPr>
          <p:cNvPicPr>
            <a:picLocks noChangeAspect="1"/>
          </p:cNvPicPr>
          <p:nvPr/>
        </p:nvPicPr>
        <p:blipFill>
          <a:blip r:embed="rId4"/>
          <a:stretch>
            <a:fillRect/>
          </a:stretch>
        </p:blipFill>
        <p:spPr>
          <a:xfrm>
            <a:off x="464153" y="1625922"/>
            <a:ext cx="5870903" cy="1153581"/>
          </a:xfrm>
          <a:prstGeom prst="rect">
            <a:avLst/>
          </a:prstGeom>
        </p:spPr>
      </p:pic>
      <p:grpSp>
        <p:nvGrpSpPr>
          <p:cNvPr id="9" name="Group 8">
            <a:extLst>
              <a:ext uri="{FF2B5EF4-FFF2-40B4-BE49-F238E27FC236}">
                <a16:creationId xmlns:a16="http://schemas.microsoft.com/office/drawing/2014/main" id="{DA2D2747-C6D3-0975-C8A6-7B32EE2FADA9}"/>
              </a:ext>
            </a:extLst>
          </p:cNvPr>
          <p:cNvGrpSpPr/>
          <p:nvPr/>
        </p:nvGrpSpPr>
        <p:grpSpPr>
          <a:xfrm>
            <a:off x="2247211" y="5098093"/>
            <a:ext cx="2304788" cy="889348"/>
            <a:chOff x="2404998" y="4096011"/>
            <a:chExt cx="2304788" cy="889348"/>
          </a:xfrm>
        </p:grpSpPr>
        <p:pic>
          <p:nvPicPr>
            <p:cNvPr id="6" name="Picture 5">
              <a:extLst>
                <a:ext uri="{FF2B5EF4-FFF2-40B4-BE49-F238E27FC236}">
                  <a16:creationId xmlns:a16="http://schemas.microsoft.com/office/drawing/2014/main" id="{1BD09496-B53C-0FE9-1B95-7428E46EA9FE}"/>
                </a:ext>
              </a:extLst>
            </p:cNvPr>
            <p:cNvPicPr>
              <a:picLocks noChangeAspect="1"/>
            </p:cNvPicPr>
            <p:nvPr/>
          </p:nvPicPr>
          <p:blipFill>
            <a:blip r:embed="rId5"/>
            <a:stretch>
              <a:fillRect/>
            </a:stretch>
          </p:blipFill>
          <p:spPr>
            <a:xfrm>
              <a:off x="2658040" y="4308867"/>
              <a:ext cx="1765300" cy="469900"/>
            </a:xfrm>
            <a:prstGeom prst="rect">
              <a:avLst/>
            </a:prstGeom>
          </p:spPr>
        </p:pic>
        <p:sp>
          <p:nvSpPr>
            <p:cNvPr id="8" name="Rectangle 7">
              <a:extLst>
                <a:ext uri="{FF2B5EF4-FFF2-40B4-BE49-F238E27FC236}">
                  <a16:creationId xmlns:a16="http://schemas.microsoft.com/office/drawing/2014/main" id="{72510811-5670-AF6E-1FAE-9CBDEDAF7CDC}"/>
                </a:ext>
              </a:extLst>
            </p:cNvPr>
            <p:cNvSpPr/>
            <p:nvPr/>
          </p:nvSpPr>
          <p:spPr>
            <a:xfrm>
              <a:off x="2404998" y="4096011"/>
              <a:ext cx="2304788" cy="889348"/>
            </a:xfrm>
            <a:prstGeom prst="rect">
              <a:avLst/>
            </a:prstGeom>
            <a:noFill/>
            <a:ln w="349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a:extLst>
              <a:ext uri="{FF2B5EF4-FFF2-40B4-BE49-F238E27FC236}">
                <a16:creationId xmlns:a16="http://schemas.microsoft.com/office/drawing/2014/main" id="{29ED78FD-BD99-93A5-B26D-74FFCD277D1B}"/>
              </a:ext>
            </a:extLst>
          </p:cNvPr>
          <p:cNvPicPr>
            <a:picLocks noChangeAspect="1"/>
          </p:cNvPicPr>
          <p:nvPr/>
        </p:nvPicPr>
        <p:blipFill>
          <a:blip r:embed="rId6"/>
          <a:stretch>
            <a:fillRect/>
          </a:stretch>
        </p:blipFill>
        <p:spPr>
          <a:xfrm>
            <a:off x="315438" y="2992359"/>
            <a:ext cx="4236561" cy="1468675"/>
          </a:xfrm>
          <a:prstGeom prst="rect">
            <a:avLst/>
          </a:prstGeom>
        </p:spPr>
      </p:pic>
    </p:spTree>
    <p:extLst>
      <p:ext uri="{BB962C8B-B14F-4D97-AF65-F5344CB8AC3E}">
        <p14:creationId xmlns:p14="http://schemas.microsoft.com/office/powerpoint/2010/main" val="1615411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A1E86-F4BF-5422-BF9B-CC68B4AB2845}"/>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9AEE7078-BBB9-C58A-FB25-1083884C3F19}"/>
              </a:ext>
            </a:extLst>
          </p:cNvPr>
          <p:cNvSpPr/>
          <p:nvPr/>
        </p:nvSpPr>
        <p:spPr>
          <a:xfrm>
            <a:off x="3194137" y="2401001"/>
            <a:ext cx="6350696" cy="1231560"/>
          </a:xfrm>
          <a:prstGeom prst="rect">
            <a:avLst/>
          </a:prstGeom>
          <a:noFill/>
          <a:ln w="349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ubtitle 2">
            <a:extLst>
              <a:ext uri="{FF2B5EF4-FFF2-40B4-BE49-F238E27FC236}">
                <a16:creationId xmlns:a16="http://schemas.microsoft.com/office/drawing/2014/main" id="{3DD88B5A-22A1-2C9A-3EE4-2461F6A848E9}"/>
              </a:ext>
            </a:extLst>
          </p:cNvPr>
          <p:cNvSpPr txBox="1">
            <a:spLocks/>
          </p:cNvSpPr>
          <p:nvPr/>
        </p:nvSpPr>
        <p:spPr>
          <a:xfrm>
            <a:off x="615948" y="295078"/>
            <a:ext cx="10643455"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Interaction unitary</a:t>
            </a:r>
            <a:endParaRPr lang="en-GB" sz="4800" noProof="1">
              <a:latin typeface="Patrick Hand" pitchFamily="2" charset="77"/>
              <a:ea typeface="Tahoma" panose="020B0604030504040204" pitchFamily="34" charset="0"/>
              <a:cs typeface="Tahoma" panose="020B0604030504040204" pitchFamily="34" charset="0"/>
            </a:endParaRPr>
          </a:p>
        </p:txBody>
      </p:sp>
      <p:pic>
        <p:nvPicPr>
          <p:cNvPr id="6" name="Picture 5">
            <a:extLst>
              <a:ext uri="{FF2B5EF4-FFF2-40B4-BE49-F238E27FC236}">
                <a16:creationId xmlns:a16="http://schemas.microsoft.com/office/drawing/2014/main" id="{F6513D2E-5B36-6114-002D-316A54AE5795}"/>
              </a:ext>
            </a:extLst>
          </p:cNvPr>
          <p:cNvPicPr>
            <a:picLocks noChangeAspect="1"/>
          </p:cNvPicPr>
          <p:nvPr/>
        </p:nvPicPr>
        <p:blipFill>
          <a:blip r:embed="rId3"/>
          <a:stretch>
            <a:fillRect/>
          </a:stretch>
        </p:blipFill>
        <p:spPr>
          <a:xfrm>
            <a:off x="3455226" y="2645210"/>
            <a:ext cx="5828517" cy="891795"/>
          </a:xfrm>
          <a:prstGeom prst="rect">
            <a:avLst/>
          </a:prstGeom>
        </p:spPr>
      </p:pic>
      <p:pic>
        <p:nvPicPr>
          <p:cNvPr id="7" name="Picture 6">
            <a:extLst>
              <a:ext uri="{FF2B5EF4-FFF2-40B4-BE49-F238E27FC236}">
                <a16:creationId xmlns:a16="http://schemas.microsoft.com/office/drawing/2014/main" id="{464199CF-6BF9-CA06-2F07-03EA2B9D4782}"/>
              </a:ext>
            </a:extLst>
          </p:cNvPr>
          <p:cNvPicPr>
            <a:picLocks noChangeAspect="1"/>
          </p:cNvPicPr>
          <p:nvPr/>
        </p:nvPicPr>
        <p:blipFill>
          <a:blip r:embed="rId4"/>
          <a:stretch>
            <a:fillRect/>
          </a:stretch>
        </p:blipFill>
        <p:spPr>
          <a:xfrm>
            <a:off x="331347" y="1313110"/>
            <a:ext cx="3442269" cy="892738"/>
          </a:xfrm>
          <a:prstGeom prst="rect">
            <a:avLst/>
          </a:prstGeom>
        </p:spPr>
      </p:pic>
      <p:pic>
        <p:nvPicPr>
          <p:cNvPr id="9" name="Picture 8">
            <a:extLst>
              <a:ext uri="{FF2B5EF4-FFF2-40B4-BE49-F238E27FC236}">
                <a16:creationId xmlns:a16="http://schemas.microsoft.com/office/drawing/2014/main" id="{F2DBBDBA-334D-D63D-0D9A-977BEDF7C21C}"/>
              </a:ext>
            </a:extLst>
          </p:cNvPr>
          <p:cNvPicPr>
            <a:picLocks noChangeAspect="1"/>
          </p:cNvPicPr>
          <p:nvPr/>
        </p:nvPicPr>
        <p:blipFill>
          <a:blip r:embed="rId5"/>
          <a:srcRect b="50588"/>
          <a:stretch>
            <a:fillRect/>
          </a:stretch>
        </p:blipFill>
        <p:spPr>
          <a:xfrm>
            <a:off x="4883393" y="1356345"/>
            <a:ext cx="5104949" cy="892738"/>
          </a:xfrm>
          <a:prstGeom prst="rect">
            <a:avLst/>
          </a:prstGeom>
        </p:spPr>
      </p:pic>
      <p:pic>
        <p:nvPicPr>
          <p:cNvPr id="10" name="Picture 9">
            <a:extLst>
              <a:ext uri="{FF2B5EF4-FFF2-40B4-BE49-F238E27FC236}">
                <a16:creationId xmlns:a16="http://schemas.microsoft.com/office/drawing/2014/main" id="{DD429EB2-B7B9-17C6-3144-BDF1EDAE5CA3}"/>
              </a:ext>
            </a:extLst>
          </p:cNvPr>
          <p:cNvPicPr>
            <a:picLocks noChangeAspect="1"/>
          </p:cNvPicPr>
          <p:nvPr/>
        </p:nvPicPr>
        <p:blipFill>
          <a:blip r:embed="rId6"/>
          <a:stretch>
            <a:fillRect/>
          </a:stretch>
        </p:blipFill>
        <p:spPr>
          <a:xfrm>
            <a:off x="1028486" y="3746901"/>
            <a:ext cx="9984716" cy="3036396"/>
          </a:xfrm>
          <a:prstGeom prst="rect">
            <a:avLst/>
          </a:prstGeom>
        </p:spPr>
      </p:pic>
      <p:pic>
        <p:nvPicPr>
          <p:cNvPr id="11" name="Picture 10">
            <a:extLst>
              <a:ext uri="{FF2B5EF4-FFF2-40B4-BE49-F238E27FC236}">
                <a16:creationId xmlns:a16="http://schemas.microsoft.com/office/drawing/2014/main" id="{5D454E76-C8E0-1A7D-FED7-FEDDA2E96B7D}"/>
              </a:ext>
            </a:extLst>
          </p:cNvPr>
          <p:cNvPicPr>
            <a:picLocks noChangeAspect="1"/>
          </p:cNvPicPr>
          <p:nvPr/>
        </p:nvPicPr>
        <p:blipFill>
          <a:blip r:embed="rId5"/>
          <a:srcRect l="26009" t="52866" r="-695" b="-16145"/>
          <a:stretch>
            <a:fillRect/>
          </a:stretch>
        </p:blipFill>
        <p:spPr>
          <a:xfrm>
            <a:off x="8082001" y="1257720"/>
            <a:ext cx="3812681" cy="1143281"/>
          </a:xfrm>
          <a:prstGeom prst="rect">
            <a:avLst/>
          </a:prstGeom>
        </p:spPr>
      </p:pic>
      <p:cxnSp>
        <p:nvCxnSpPr>
          <p:cNvPr id="4" name="Straight Arrow Connector 3">
            <a:extLst>
              <a:ext uri="{FF2B5EF4-FFF2-40B4-BE49-F238E27FC236}">
                <a16:creationId xmlns:a16="http://schemas.microsoft.com/office/drawing/2014/main" id="{FB26CDF2-1768-1B16-C822-18ED66E5C1A2}"/>
              </a:ext>
            </a:extLst>
          </p:cNvPr>
          <p:cNvCxnSpPr/>
          <p:nvPr/>
        </p:nvCxnSpPr>
        <p:spPr>
          <a:xfrm>
            <a:off x="3940935" y="1777285"/>
            <a:ext cx="759854"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048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1A4E5-F493-EEEA-0D78-B34794E5D459}"/>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A0931926-6CF1-C7CF-421A-8FBAF7F38D04}"/>
              </a:ext>
            </a:extLst>
          </p:cNvPr>
          <p:cNvSpPr txBox="1">
            <a:spLocks/>
          </p:cNvSpPr>
          <p:nvPr/>
        </p:nvSpPr>
        <p:spPr>
          <a:xfrm>
            <a:off x="615948" y="295078"/>
            <a:ext cx="10643455"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Example: Yukawa Interaction</a:t>
            </a:r>
            <a:endParaRPr lang="en-GB" sz="4800" noProof="1">
              <a:latin typeface="Patrick Hand" pitchFamily="2" charset="77"/>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C04CB779-8DE4-E21E-1EC0-3FFCC47020B0}"/>
              </a:ext>
            </a:extLst>
          </p:cNvPr>
          <p:cNvPicPr>
            <a:picLocks noChangeAspect="1"/>
          </p:cNvPicPr>
          <p:nvPr/>
        </p:nvPicPr>
        <p:blipFill>
          <a:blip r:embed="rId3"/>
          <a:stretch>
            <a:fillRect/>
          </a:stretch>
        </p:blipFill>
        <p:spPr>
          <a:xfrm>
            <a:off x="427261" y="1487281"/>
            <a:ext cx="10600163" cy="4681290"/>
          </a:xfrm>
          <a:prstGeom prst="rect">
            <a:avLst/>
          </a:prstGeom>
        </p:spPr>
      </p:pic>
    </p:spTree>
    <p:extLst>
      <p:ext uri="{BB962C8B-B14F-4D97-AF65-F5344CB8AC3E}">
        <p14:creationId xmlns:p14="http://schemas.microsoft.com/office/powerpoint/2010/main" val="62514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F258D-A277-ED35-1EC1-9CF9D8072E5F}"/>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0063DEDA-8A60-2738-23F8-8A937AC117AB}"/>
              </a:ext>
            </a:extLst>
          </p:cNvPr>
          <p:cNvSpPr txBox="1">
            <a:spLocks/>
          </p:cNvSpPr>
          <p:nvPr/>
        </p:nvSpPr>
        <p:spPr>
          <a:xfrm>
            <a:off x="615948" y="295078"/>
            <a:ext cx="10643455" cy="10180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5400" noProof="1">
                <a:latin typeface="Patrick Hand" pitchFamily="2" charset="77"/>
                <a:ea typeface="Tahoma" panose="020B0604030504040204" pitchFamily="34" charset="0"/>
                <a:cs typeface="Tahoma" panose="020B0604030504040204" pitchFamily="34" charset="0"/>
              </a:rPr>
              <a:t>Example: Yukawa Interaction</a:t>
            </a:r>
            <a:endParaRPr lang="en-GB" sz="4800" noProof="1">
              <a:latin typeface="Patrick Hand" pitchFamily="2" charset="77"/>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437E627A-DF6D-2FFB-FC04-1968080C788A}"/>
              </a:ext>
            </a:extLst>
          </p:cNvPr>
          <p:cNvPicPr>
            <a:picLocks noChangeAspect="1"/>
          </p:cNvPicPr>
          <p:nvPr/>
        </p:nvPicPr>
        <p:blipFill>
          <a:blip r:embed="rId3"/>
          <a:stretch>
            <a:fillRect/>
          </a:stretch>
        </p:blipFill>
        <p:spPr>
          <a:xfrm>
            <a:off x="2095018" y="1219546"/>
            <a:ext cx="7411839" cy="5638454"/>
          </a:xfrm>
          <a:prstGeom prst="rect">
            <a:avLst/>
          </a:prstGeom>
        </p:spPr>
      </p:pic>
    </p:spTree>
    <p:extLst>
      <p:ext uri="{BB962C8B-B14F-4D97-AF65-F5344CB8AC3E}">
        <p14:creationId xmlns:p14="http://schemas.microsoft.com/office/powerpoint/2010/main" val="7506339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23C4A-1AD8-7C9C-805A-4A7661DF44EF}"/>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B3D32777-57D2-E2DA-8251-ED64F0DA6AF0}"/>
              </a:ext>
            </a:extLst>
          </p:cNvPr>
          <p:cNvSpPr txBox="1"/>
          <p:nvPr/>
        </p:nvSpPr>
        <p:spPr>
          <a:xfrm>
            <a:off x="217883" y="1480621"/>
            <a:ext cx="11734715" cy="4924425"/>
          </a:xfrm>
          <a:prstGeom prst="rect">
            <a:avLst/>
          </a:prstGeom>
          <a:noFill/>
        </p:spPr>
        <p:txBody>
          <a:bodyPr wrap="square" rtlCol="0">
            <a:spAutoFit/>
          </a:bodyPr>
          <a:lstStyle/>
          <a:p>
            <a:pPr marL="457200" indent="-457200">
              <a:spcAft>
                <a:spcPts val="2400"/>
              </a:spcAft>
              <a:buSzPct val="160000"/>
              <a:buBlip>
                <a:blip r:embed="rId3"/>
              </a:buBlip>
            </a:pPr>
            <a:r>
              <a:rPr lang="en-GB" sz="2000" b="1" noProof="1">
                <a:latin typeface="Tahoma" panose="020B0604030504040204" pitchFamily="34" charset="0"/>
                <a:ea typeface="Tahoma" panose="020B0604030504040204" pitchFamily="34" charset="0"/>
                <a:cs typeface="Tahoma" panose="020B0604030504040204" pitchFamily="34" charset="0"/>
              </a:rPr>
              <a:t>Real-time scattering processes with continuous-variable quantum computers; </a:t>
            </a:r>
            <a:r>
              <a:rPr lang="en-GB" sz="2000" noProof="1">
                <a:latin typeface="Tahoma" panose="020B0604030504040204" pitchFamily="34" charset="0"/>
                <a:ea typeface="Tahoma" panose="020B0604030504040204" pitchFamily="34" charset="0"/>
                <a:cs typeface="Tahoma" panose="020B0604030504040204" pitchFamily="34" charset="0"/>
              </a:rPr>
              <a:t>Abel, Spannowsky, Williams; 2025.</a:t>
            </a:r>
            <a:br>
              <a:rPr lang="en-GB" sz="2400" noProof="1">
                <a:latin typeface="Tahoma" panose="020B0604030504040204" pitchFamily="34" charset="0"/>
                <a:ea typeface="Tahoma" panose="020B0604030504040204" pitchFamily="34" charset="0"/>
                <a:cs typeface="Tahoma" panose="020B0604030504040204" pitchFamily="34" charset="0"/>
              </a:rPr>
            </a:br>
            <a:r>
              <a:rPr lang="en-GB" noProof="1">
                <a:latin typeface="Tahoma" panose="020B0604030504040204" pitchFamily="34" charset="0"/>
                <a:ea typeface="Tahoma" panose="020B0604030504040204" pitchFamily="34" charset="0"/>
                <a:cs typeface="Tahoma" panose="020B0604030504040204" pitchFamily="34" charset="0"/>
              </a:rPr>
              <a:t>https://doi.org/10.1103/q36d-w649</a:t>
            </a:r>
            <a:endParaRPr lang="en-GB" b="1" noProof="1">
              <a:latin typeface="Tahoma" panose="020B0604030504040204" pitchFamily="34" charset="0"/>
              <a:ea typeface="Tahoma" panose="020B0604030504040204" pitchFamily="34" charset="0"/>
              <a:cs typeface="Tahoma" panose="020B0604030504040204" pitchFamily="34" charset="0"/>
            </a:endParaRPr>
          </a:p>
          <a:p>
            <a:pPr marL="457200" indent="-457200">
              <a:spcAft>
                <a:spcPts val="2400"/>
              </a:spcAft>
              <a:buSzPct val="160000"/>
              <a:buBlip>
                <a:blip r:embed="rId3"/>
              </a:buBlip>
            </a:pPr>
            <a:r>
              <a:rPr lang="en-GB" sz="2000" b="1" noProof="1">
                <a:latin typeface="Tahoma" panose="020B0604030504040204" pitchFamily="34" charset="0"/>
                <a:ea typeface="Tahoma" panose="020B0604030504040204" pitchFamily="34" charset="0"/>
                <a:cs typeface="Tahoma" panose="020B0604030504040204" pitchFamily="34" charset="0"/>
              </a:rPr>
              <a:t>Simulating quantum field theories on near-term quantum devices; </a:t>
            </a:r>
            <a:r>
              <a:rPr lang="en-GB" sz="2000" noProof="1">
                <a:latin typeface="Tahoma" panose="020B0604030504040204" pitchFamily="34" charset="0"/>
                <a:ea typeface="Tahoma" panose="020B0604030504040204" pitchFamily="34" charset="0"/>
                <a:cs typeface="Tahoma" panose="020B0604030504040204" pitchFamily="34" charset="0"/>
              </a:rPr>
              <a:t>Simon Williams; 2025.</a:t>
            </a:r>
            <a:br>
              <a:rPr lang="en-GB" sz="2400" b="1" noProof="1">
                <a:latin typeface="Tahoma" panose="020B0604030504040204" pitchFamily="34" charset="0"/>
                <a:ea typeface="Tahoma" panose="020B0604030504040204" pitchFamily="34" charset="0"/>
                <a:cs typeface="Tahoma" panose="020B0604030504040204" pitchFamily="34" charset="0"/>
              </a:rPr>
            </a:br>
            <a:r>
              <a:rPr lang="en-GB" noProof="1">
                <a:latin typeface="Tahoma" panose="020B0604030504040204" pitchFamily="34" charset="0"/>
                <a:ea typeface="Tahoma" panose="020B0604030504040204" pitchFamily="34" charset="0"/>
                <a:cs typeface="Tahoma" panose="020B0604030504040204" pitchFamily="34" charset="0"/>
              </a:rPr>
              <a:t>https://doi.org/10.1142/S0217751X25300108</a:t>
            </a:r>
            <a:endParaRPr lang="en-GB" sz="2400" noProof="1">
              <a:latin typeface="Tahoma" panose="020B0604030504040204" pitchFamily="34" charset="0"/>
              <a:ea typeface="Tahoma" panose="020B0604030504040204" pitchFamily="34" charset="0"/>
              <a:cs typeface="Tahoma" panose="020B0604030504040204" pitchFamily="34" charset="0"/>
            </a:endParaRPr>
          </a:p>
          <a:p>
            <a:pPr marL="457200" indent="-457200">
              <a:spcAft>
                <a:spcPts val="2400"/>
              </a:spcAft>
              <a:buSzPct val="160000"/>
              <a:buBlip>
                <a:blip r:embed="rId3"/>
              </a:buBlip>
            </a:pPr>
            <a:r>
              <a:rPr lang="en-GB" sz="2000" b="1" noProof="1">
                <a:latin typeface="Tahoma" panose="020B0604030504040204" pitchFamily="34" charset="0"/>
                <a:ea typeface="Tahoma" panose="020B0604030504040204" pitchFamily="34" charset="0"/>
                <a:cs typeface="Tahoma" panose="020B0604030504040204" pitchFamily="34" charset="0"/>
              </a:rPr>
              <a:t>Quantum simulation of scattering amplitudes and interferences in perturbative QCD;</a:t>
            </a:r>
            <a:r>
              <a:rPr lang="en-GB" sz="2000" noProof="1">
                <a:latin typeface="Tahoma" panose="020B0604030504040204" pitchFamily="34" charset="0"/>
                <a:ea typeface="Tahoma" panose="020B0604030504040204" pitchFamily="34" charset="0"/>
                <a:cs typeface="Tahoma" panose="020B0604030504040204" pitchFamily="34" charset="0"/>
              </a:rPr>
              <a:t> Chawdhry, Pellen, Williams; 2025.</a:t>
            </a:r>
            <a:br>
              <a:rPr lang="en-GB" sz="2400" noProof="1">
                <a:latin typeface="Tahoma" panose="020B0604030504040204" pitchFamily="34" charset="0"/>
                <a:ea typeface="Tahoma" panose="020B0604030504040204" pitchFamily="34" charset="0"/>
                <a:cs typeface="Tahoma" panose="020B0604030504040204" pitchFamily="34" charset="0"/>
              </a:rPr>
            </a:br>
            <a:r>
              <a:rPr lang="en-GB" noProof="1">
                <a:latin typeface="Tahoma" panose="020B0604030504040204" pitchFamily="34" charset="0"/>
                <a:ea typeface="Tahoma" panose="020B0604030504040204" pitchFamily="34" charset="0"/>
                <a:cs typeface="Tahoma" panose="020B0604030504040204" pitchFamily="34" charset="0"/>
              </a:rPr>
              <a:t>arXiv:2507.07194</a:t>
            </a:r>
          </a:p>
          <a:p>
            <a:pPr marL="457200" indent="-457200">
              <a:spcAft>
                <a:spcPts val="2400"/>
              </a:spcAft>
              <a:buSzPct val="160000"/>
              <a:buBlip>
                <a:blip r:embed="rId3"/>
              </a:buBlip>
            </a:pPr>
            <a:r>
              <a:rPr lang="en-GB" sz="2000" b="1" noProof="1">
                <a:latin typeface="Tahoma" panose="020B0604030504040204" pitchFamily="34" charset="0"/>
                <a:ea typeface="Tahoma" panose="020B0604030504040204" pitchFamily="34" charset="0"/>
                <a:cs typeface="Tahoma" panose="020B0604030504040204" pitchFamily="34" charset="0"/>
              </a:rPr>
              <a:t>Real-Time Scattering in Ising Field Theory using Matrix Product States</a:t>
            </a:r>
            <a:r>
              <a:rPr lang="en-GB" sz="2000" noProof="1">
                <a:latin typeface="Tahoma" panose="020B0604030504040204" pitchFamily="34" charset="0"/>
                <a:ea typeface="Tahoma" panose="020B0604030504040204" pitchFamily="34" charset="0"/>
                <a:cs typeface="Tahoma" panose="020B0604030504040204" pitchFamily="34" charset="0"/>
              </a:rPr>
              <a:t>; Jha et. al; 2024.</a:t>
            </a:r>
            <a:br>
              <a:rPr lang="en-GB" sz="2400" noProof="1">
                <a:latin typeface="Tahoma" panose="020B0604030504040204" pitchFamily="34" charset="0"/>
                <a:ea typeface="Tahoma" panose="020B0604030504040204" pitchFamily="34" charset="0"/>
                <a:cs typeface="Tahoma" panose="020B0604030504040204" pitchFamily="34" charset="0"/>
              </a:rPr>
            </a:br>
            <a:r>
              <a:rPr lang="en-GB">
                <a:latin typeface="Tahoma" panose="020B0604030504040204" pitchFamily="34" charset="0"/>
                <a:ea typeface="Tahoma" panose="020B0604030504040204" pitchFamily="34" charset="0"/>
                <a:cs typeface="Tahoma" panose="020B0604030504040204" pitchFamily="34" charset="0"/>
              </a:rPr>
              <a:t>https://</a:t>
            </a:r>
            <a:r>
              <a:rPr lang="en-GB" err="1">
                <a:latin typeface="Tahoma" panose="020B0604030504040204" pitchFamily="34" charset="0"/>
                <a:ea typeface="Tahoma" panose="020B0604030504040204" pitchFamily="34" charset="0"/>
                <a:cs typeface="Tahoma" panose="020B0604030504040204" pitchFamily="34" charset="0"/>
              </a:rPr>
              <a:t>doi.org</a:t>
            </a:r>
            <a:r>
              <a:rPr lang="en-GB">
                <a:latin typeface="Tahoma" panose="020B0604030504040204" pitchFamily="34" charset="0"/>
                <a:ea typeface="Tahoma" panose="020B0604030504040204" pitchFamily="34" charset="0"/>
                <a:cs typeface="Tahoma" panose="020B0604030504040204" pitchFamily="34" charset="0"/>
              </a:rPr>
              <a:t>/10.1103/9dxz-k5wb</a:t>
            </a:r>
            <a:endParaRPr lang="en-GB" sz="2400" noProof="1">
              <a:latin typeface="Tahoma" panose="020B0604030504040204" pitchFamily="34" charset="0"/>
              <a:ea typeface="Tahoma" panose="020B0604030504040204" pitchFamily="34" charset="0"/>
              <a:cs typeface="Tahoma" panose="020B0604030504040204" pitchFamily="34" charset="0"/>
            </a:endParaRPr>
          </a:p>
          <a:p>
            <a:pPr marL="457200" indent="-457200">
              <a:spcAft>
                <a:spcPts val="2400"/>
              </a:spcAft>
              <a:buSzPct val="160000"/>
              <a:buBlip>
                <a:blip r:embed="rId3"/>
              </a:buBlip>
            </a:pPr>
            <a:r>
              <a:rPr lang="en-GB" sz="2000" b="1" noProof="1">
                <a:latin typeface="Tahoma" panose="020B0604030504040204" pitchFamily="34" charset="0"/>
                <a:ea typeface="Tahoma" panose="020B0604030504040204" pitchFamily="34" charset="0"/>
                <a:cs typeface="Tahoma" panose="020B0604030504040204" pitchFamily="34" charset="0"/>
              </a:rPr>
              <a:t>Fermionic wave packet scattering: a quantum computing approach</a:t>
            </a:r>
            <a:r>
              <a:rPr lang="en-GB" sz="2400" noProof="1">
                <a:latin typeface="Tahoma" panose="020B0604030504040204" pitchFamily="34" charset="0"/>
                <a:ea typeface="Tahoma" panose="020B0604030504040204" pitchFamily="34" charset="0"/>
                <a:cs typeface="Tahoma" panose="020B0604030504040204" pitchFamily="34" charset="0"/>
              </a:rPr>
              <a:t>; </a:t>
            </a:r>
            <a:r>
              <a:rPr lang="en-GB" noProof="1">
                <a:latin typeface="Tahoma" panose="020B0604030504040204" pitchFamily="34" charset="0"/>
                <a:ea typeface="Tahoma" panose="020B0604030504040204" pitchFamily="34" charset="0"/>
                <a:cs typeface="Tahoma" panose="020B0604030504040204" pitchFamily="34" charset="0"/>
              </a:rPr>
              <a:t>Chai et. al; 2025.</a:t>
            </a:r>
            <a:br>
              <a:rPr lang="en-GB" noProof="1">
                <a:latin typeface="Tahoma" panose="020B0604030504040204" pitchFamily="34" charset="0"/>
                <a:ea typeface="Tahoma" panose="020B0604030504040204" pitchFamily="34" charset="0"/>
                <a:cs typeface="Tahoma" panose="020B0604030504040204" pitchFamily="34" charset="0"/>
              </a:rPr>
            </a:br>
            <a:r>
              <a:rPr lang="en-GB" noProof="1">
                <a:latin typeface="Tahoma" panose="020B0604030504040204" pitchFamily="34" charset="0"/>
                <a:ea typeface="Tahoma" panose="020B0604030504040204" pitchFamily="34" charset="0"/>
                <a:cs typeface="Tahoma" panose="020B0604030504040204" pitchFamily="34" charset="0"/>
              </a:rPr>
              <a:t>https://doi.org/10.22331/q-2025-02-19-1638</a:t>
            </a:r>
            <a:endParaRPr lang="en-GB" sz="2400" b="1" noProof="1">
              <a:latin typeface="Tahoma" panose="020B0604030504040204" pitchFamily="34" charset="0"/>
              <a:ea typeface="Tahoma" panose="020B0604030504040204" pitchFamily="34" charset="0"/>
              <a:cs typeface="Tahoma" panose="020B0604030504040204" pitchFamily="34" charset="0"/>
            </a:endParaRPr>
          </a:p>
        </p:txBody>
      </p:sp>
      <p:sp>
        <p:nvSpPr>
          <p:cNvPr id="2" name="Subtitle 2">
            <a:extLst>
              <a:ext uri="{FF2B5EF4-FFF2-40B4-BE49-F238E27FC236}">
                <a16:creationId xmlns:a16="http://schemas.microsoft.com/office/drawing/2014/main" id="{8C98AE58-BEC6-6150-4F0D-0DC4A3F00610}"/>
              </a:ext>
            </a:extLst>
          </p:cNvPr>
          <p:cNvSpPr txBox="1">
            <a:spLocks/>
          </p:cNvSpPr>
          <p:nvPr/>
        </p:nvSpPr>
        <p:spPr>
          <a:xfrm>
            <a:off x="1513241" y="185894"/>
            <a:ext cx="9144000"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Research Landscape</a:t>
            </a:r>
            <a:endParaRPr lang="en-GB" sz="6600" noProof="1">
              <a:latin typeface="Patrick Hand" pitchFamily="2" charset="77"/>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60736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775CC-39EF-470A-1E9F-040CC0CFD804}"/>
            </a:ext>
          </a:extLst>
        </p:cNvPr>
        <p:cNvGrpSpPr/>
        <p:nvPr/>
      </p:nvGrpSpPr>
      <p:grpSpPr>
        <a:xfrm>
          <a:off x="0" y="0"/>
          <a:ext cx="0" cy="0"/>
          <a:chOff x="0" y="0"/>
          <a:chExt cx="0" cy="0"/>
        </a:xfrm>
      </p:grpSpPr>
      <p:sp>
        <p:nvSpPr>
          <p:cNvPr id="2" name="Subtitle 2">
            <a:extLst>
              <a:ext uri="{FF2B5EF4-FFF2-40B4-BE49-F238E27FC236}">
                <a16:creationId xmlns:a16="http://schemas.microsoft.com/office/drawing/2014/main" id="{A84AE622-A0AB-D15F-F13A-9428E30AD2A1}"/>
              </a:ext>
            </a:extLst>
          </p:cNvPr>
          <p:cNvSpPr txBox="1">
            <a:spLocks/>
          </p:cNvSpPr>
          <p:nvPr/>
        </p:nvSpPr>
        <p:spPr>
          <a:xfrm>
            <a:off x="1513241" y="185894"/>
            <a:ext cx="9144000" cy="1018032"/>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7200" noProof="1">
                <a:latin typeface="Patrick Hand" pitchFamily="2" charset="77"/>
                <a:ea typeface="Tahoma" panose="020B0604030504040204" pitchFamily="34" charset="0"/>
                <a:cs typeface="Tahoma" panose="020B0604030504040204" pitchFamily="34" charset="0"/>
              </a:rPr>
              <a:t>Summary</a:t>
            </a:r>
            <a:endParaRPr lang="en-GB" sz="6600" noProof="1">
              <a:latin typeface="Patrick Hand" pitchFamily="2" charset="77"/>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189E1889-7EDC-99EE-87C4-8442AC591991}"/>
              </a:ext>
            </a:extLst>
          </p:cNvPr>
          <p:cNvSpPr txBox="1"/>
          <p:nvPr/>
        </p:nvSpPr>
        <p:spPr>
          <a:xfrm>
            <a:off x="490688" y="1580860"/>
            <a:ext cx="10960102" cy="4062651"/>
          </a:xfrm>
          <a:prstGeom prst="rect">
            <a:avLst/>
          </a:prstGeom>
          <a:noFill/>
        </p:spPr>
        <p:txBody>
          <a:bodyPr wrap="square" rtlCol="0">
            <a:spAutoFit/>
          </a:bodyPr>
          <a:lstStyle/>
          <a:p>
            <a:pPr marL="457200" indent="-457200">
              <a:spcAft>
                <a:spcPts val="3600"/>
              </a:spcAft>
              <a:buSzPct val="160000"/>
              <a:buBlip>
                <a:blip r:embed="rId3"/>
              </a:buBlip>
            </a:pPr>
            <a:r>
              <a:rPr lang="en-GB" sz="2400" b="1" noProof="1">
                <a:latin typeface="Tahoma" panose="020B0604030504040204" pitchFamily="34" charset="0"/>
                <a:ea typeface="Tahoma" panose="020B0604030504040204" pitchFamily="34" charset="0"/>
                <a:cs typeface="Tahoma" panose="020B0604030504040204" pitchFamily="34" charset="0"/>
              </a:rPr>
              <a:t>Quantum computers are the natural machines </a:t>
            </a:r>
            <a:r>
              <a:rPr lang="en-GB" sz="2400" noProof="1">
                <a:latin typeface="Tahoma" panose="020B0604030504040204" pitchFamily="34" charset="0"/>
                <a:ea typeface="Tahoma" panose="020B0604030504040204" pitchFamily="34" charset="0"/>
                <a:cs typeface="Tahoma" panose="020B0604030504040204" pitchFamily="34" charset="0"/>
              </a:rPr>
              <a:t>to simulate quantum field theories</a:t>
            </a:r>
          </a:p>
          <a:p>
            <a:pPr marL="457200"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There are </a:t>
            </a:r>
            <a:r>
              <a:rPr lang="en-GB" sz="2400" b="1" noProof="1">
                <a:latin typeface="Tahoma" panose="020B0604030504040204" pitchFamily="34" charset="0"/>
                <a:ea typeface="Tahoma" panose="020B0604030504040204" pitchFamily="34" charset="0"/>
                <a:cs typeface="Tahoma" panose="020B0604030504040204" pitchFamily="34" charset="0"/>
              </a:rPr>
              <a:t>more options than just qubits</a:t>
            </a:r>
            <a:r>
              <a:rPr lang="en-GB" sz="2400" noProof="1">
                <a:latin typeface="Tahoma" panose="020B0604030504040204" pitchFamily="34" charset="0"/>
                <a:ea typeface="Tahoma" panose="020B0604030504040204" pitchFamily="34" charset="0"/>
                <a:cs typeface="Tahoma" panose="020B0604030504040204" pitchFamily="34" charset="0"/>
              </a:rPr>
              <a:t> (e.g., qumodes are perhaps better suited for bosons)</a:t>
            </a:r>
          </a:p>
          <a:p>
            <a:pPr marL="457200"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If a system can be described by a Hamiltonian, then </a:t>
            </a:r>
            <a:r>
              <a:rPr lang="en-GB" sz="2400" b="1" noProof="1">
                <a:latin typeface="Tahoma" panose="020B0604030504040204" pitchFamily="34" charset="0"/>
                <a:ea typeface="Tahoma" panose="020B0604030504040204" pitchFamily="34" charset="0"/>
                <a:cs typeface="Tahoma" panose="020B0604030504040204" pitchFamily="34" charset="0"/>
              </a:rPr>
              <a:t>the process is reasonably formulaic</a:t>
            </a:r>
          </a:p>
          <a:p>
            <a:pPr marL="457200" indent="-457200">
              <a:spcAft>
                <a:spcPts val="3600"/>
              </a:spcAft>
              <a:buSzPct val="160000"/>
              <a:buBlip>
                <a:blip r:embed="rId3"/>
              </a:buBlip>
            </a:pPr>
            <a:r>
              <a:rPr lang="en-GB" sz="2400" noProof="1">
                <a:latin typeface="Tahoma" panose="020B0604030504040204" pitchFamily="34" charset="0"/>
                <a:ea typeface="Tahoma" panose="020B0604030504040204" pitchFamily="34" charset="0"/>
                <a:cs typeface="Tahoma" panose="020B0604030504040204" pitchFamily="34" charset="0"/>
              </a:rPr>
              <a:t>We can probe quantum systems as they </a:t>
            </a:r>
            <a:r>
              <a:rPr lang="en-GB" sz="2400" b="1" noProof="1">
                <a:latin typeface="Tahoma" panose="020B0604030504040204" pitchFamily="34" charset="0"/>
                <a:ea typeface="Tahoma" panose="020B0604030504040204" pitchFamily="34" charset="0"/>
                <a:cs typeface="Tahoma" panose="020B0604030504040204" pitchFamily="34" charset="0"/>
              </a:rPr>
              <a:t>evolve in real time</a:t>
            </a:r>
          </a:p>
        </p:txBody>
      </p:sp>
    </p:spTree>
    <p:extLst>
      <p:ext uri="{BB962C8B-B14F-4D97-AF65-F5344CB8AC3E}">
        <p14:creationId xmlns:p14="http://schemas.microsoft.com/office/powerpoint/2010/main" val="6646818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1082</Words>
  <Application>Microsoft Macintosh PowerPoint</Application>
  <PresentationFormat>Widescreen</PresentationFormat>
  <Paragraphs>141</Paragraphs>
  <Slides>26</Slides>
  <Notes>25</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Aptos</vt:lpstr>
      <vt:lpstr>Aptos Display</vt:lpstr>
      <vt:lpstr>Arial</vt:lpstr>
      <vt:lpstr>Calibri</vt:lpstr>
      <vt:lpstr>Century Schoolbook</vt:lpstr>
      <vt:lpstr>Patrick Hand</vt:lpstr>
      <vt:lpstr>Tahoma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Ross Jenkinson</dc:creator>
  <cp:keywords/>
  <dc:description/>
  <cp:lastModifiedBy>Ross Jenkinson</cp:lastModifiedBy>
  <cp:revision>1</cp:revision>
  <cp:lastPrinted>2024-06-12T14:31:15Z</cp:lastPrinted>
  <dcterms:created xsi:type="dcterms:W3CDTF">2024-05-30T09:18:48Z</dcterms:created>
  <dcterms:modified xsi:type="dcterms:W3CDTF">2026-09-22T17:35:51Z</dcterms:modified>
  <cp:category/>
</cp:coreProperties>
</file>